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sldIdLst>
    <p:sldId id="256" r:id="rId2"/>
    <p:sldId id="257" r:id="rId3"/>
    <p:sldId id="268" r:id="rId4"/>
    <p:sldId id="258" r:id="rId5"/>
    <p:sldId id="259" r:id="rId6"/>
    <p:sldId id="260" r:id="rId7"/>
    <p:sldId id="267" r:id="rId8"/>
    <p:sldId id="261" r:id="rId9"/>
    <p:sldId id="266" r:id="rId10"/>
    <p:sldId id="262" r:id="rId11"/>
    <p:sldId id="263" r:id="rId12"/>
    <p:sldId id="270" r:id="rId13"/>
    <p:sldId id="264" r:id="rId14"/>
    <p:sldId id="269" r:id="rId15"/>
    <p:sldId id="265"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90" d="100"/>
          <a:sy n="90" d="100"/>
        </p:scale>
        <p:origin x="31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9.png"/><Relationship Id="rId12" Type="http://schemas.openxmlformats.org/officeDocument/2006/relationships/image" Target="../media/image22.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24.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9.png"/><Relationship Id="rId12" Type="http://schemas.openxmlformats.org/officeDocument/2006/relationships/image" Target="../media/image22.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E0475-AB84-487B-BED8-5339400E3FF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9093E2-CA0D-416D-94AE-93ED94F41049}">
      <dgm:prSet/>
      <dgm:spPr/>
      <dgm:t>
        <a:bodyPr/>
        <a:lstStyle/>
        <a:p>
          <a:pPr>
            <a:lnSpc>
              <a:spcPct val="100000"/>
            </a:lnSpc>
          </a:pPr>
          <a:r>
            <a:rPr lang="en-US" b="0" i="0"/>
            <a:t>We propose to build up a database framework that holds track of stock in the kitchen or back of the house and updates it as per everyday sales. </a:t>
          </a:r>
          <a:endParaRPr lang="en-US"/>
        </a:p>
      </dgm:t>
    </dgm:pt>
    <dgm:pt modelId="{119766DE-BEFB-473A-938C-04316DDA9885}" type="parTrans" cxnId="{A2941FF8-87E1-4D92-B9D5-EE8C363EEB87}">
      <dgm:prSet/>
      <dgm:spPr/>
      <dgm:t>
        <a:bodyPr/>
        <a:lstStyle/>
        <a:p>
          <a:endParaRPr lang="en-US"/>
        </a:p>
      </dgm:t>
    </dgm:pt>
    <dgm:pt modelId="{A5E7EF3D-3D66-4A7B-AA55-50856B47B434}" type="sibTrans" cxnId="{A2941FF8-87E1-4D92-B9D5-EE8C363EEB87}">
      <dgm:prSet/>
      <dgm:spPr/>
      <dgm:t>
        <a:bodyPr/>
        <a:lstStyle/>
        <a:p>
          <a:pPr>
            <a:lnSpc>
              <a:spcPct val="100000"/>
            </a:lnSpc>
          </a:pPr>
          <a:endParaRPr lang="en-US"/>
        </a:p>
      </dgm:t>
    </dgm:pt>
    <dgm:pt modelId="{C14853B9-2A00-461C-AF25-905E3C9E71D4}">
      <dgm:prSet/>
      <dgm:spPr/>
      <dgm:t>
        <a:bodyPr/>
        <a:lstStyle/>
        <a:p>
          <a:pPr>
            <a:lnSpc>
              <a:spcPct val="100000"/>
            </a:lnSpc>
          </a:pPr>
          <a:r>
            <a:rPr lang="en-US" b="0" i="0"/>
            <a:t>Every food item is related to corresponding ingredients and as every item is sold the ingredients applied in making that item are likewise used. These varieties in stock are monitored through utilizing a database.</a:t>
          </a:r>
          <a:endParaRPr lang="en-US"/>
        </a:p>
      </dgm:t>
    </dgm:pt>
    <dgm:pt modelId="{F66E81CF-C3A9-4222-8D72-1467729DFDD5}" type="parTrans" cxnId="{95BC9F36-B327-40F0-A850-E0D9FE2AD51E}">
      <dgm:prSet/>
      <dgm:spPr/>
      <dgm:t>
        <a:bodyPr/>
        <a:lstStyle/>
        <a:p>
          <a:endParaRPr lang="en-US"/>
        </a:p>
      </dgm:t>
    </dgm:pt>
    <dgm:pt modelId="{7962621B-08D5-4F5B-ACDD-51D1645A5DBD}" type="sibTrans" cxnId="{95BC9F36-B327-40F0-A850-E0D9FE2AD51E}">
      <dgm:prSet/>
      <dgm:spPr/>
      <dgm:t>
        <a:bodyPr/>
        <a:lstStyle/>
        <a:p>
          <a:pPr>
            <a:lnSpc>
              <a:spcPct val="100000"/>
            </a:lnSpc>
          </a:pPr>
          <a:endParaRPr lang="en-US"/>
        </a:p>
      </dgm:t>
    </dgm:pt>
    <dgm:pt modelId="{0BE13283-0534-426E-919A-C98238473F44}">
      <dgm:prSet/>
      <dgm:spPr/>
      <dgm:t>
        <a:bodyPr/>
        <a:lstStyle/>
        <a:p>
          <a:pPr>
            <a:lnSpc>
              <a:spcPct val="100000"/>
            </a:lnSpc>
          </a:pPr>
          <a:r>
            <a:rPr lang="en-US" b="0" i="0"/>
            <a:t>We propose to monitor every food ingredient by interfacing it to the item and therefore make a reliant association with that item. </a:t>
          </a:r>
          <a:endParaRPr lang="en-US"/>
        </a:p>
      </dgm:t>
    </dgm:pt>
    <dgm:pt modelId="{4B364093-90F7-4472-84A1-E318F36E5934}" type="parTrans" cxnId="{BD249140-F96A-4371-A5FE-2C9F50A0B8DE}">
      <dgm:prSet/>
      <dgm:spPr/>
      <dgm:t>
        <a:bodyPr/>
        <a:lstStyle/>
        <a:p>
          <a:endParaRPr lang="en-US"/>
        </a:p>
      </dgm:t>
    </dgm:pt>
    <dgm:pt modelId="{B18A3633-A6D3-4C17-85F8-2BEEF0616FB7}" type="sibTrans" cxnId="{BD249140-F96A-4371-A5FE-2C9F50A0B8DE}">
      <dgm:prSet/>
      <dgm:spPr/>
      <dgm:t>
        <a:bodyPr/>
        <a:lstStyle/>
        <a:p>
          <a:pPr>
            <a:lnSpc>
              <a:spcPct val="100000"/>
            </a:lnSpc>
          </a:pPr>
          <a:endParaRPr lang="en-US"/>
        </a:p>
      </dgm:t>
    </dgm:pt>
    <dgm:pt modelId="{F33D0447-ADB3-49CB-ACD6-2C8AEC341329}">
      <dgm:prSet/>
      <dgm:spPr/>
      <dgm:t>
        <a:bodyPr/>
        <a:lstStyle/>
        <a:p>
          <a:pPr>
            <a:lnSpc>
              <a:spcPct val="100000"/>
            </a:lnSpc>
          </a:pPr>
          <a:r>
            <a:rPr lang="en-US" b="0" i="0"/>
            <a:t>At a period apparently, the weeks end; if the inventory is lower than the threshold level, request structures to the merchants or vendors are produced in order to stock the necessary things for a continuous week. </a:t>
          </a:r>
          <a:endParaRPr lang="en-US"/>
        </a:p>
      </dgm:t>
    </dgm:pt>
    <dgm:pt modelId="{9DAFA5D6-2A6E-4DCD-9671-8AB87B228547}" type="parTrans" cxnId="{E8D1CBD1-C884-4FFF-BABB-63D95020EE9E}">
      <dgm:prSet/>
      <dgm:spPr/>
      <dgm:t>
        <a:bodyPr/>
        <a:lstStyle/>
        <a:p>
          <a:endParaRPr lang="en-US"/>
        </a:p>
      </dgm:t>
    </dgm:pt>
    <dgm:pt modelId="{EBDF4740-612E-4DA6-80DA-C836A431F51D}" type="sibTrans" cxnId="{E8D1CBD1-C884-4FFF-BABB-63D95020EE9E}">
      <dgm:prSet/>
      <dgm:spPr/>
      <dgm:t>
        <a:bodyPr/>
        <a:lstStyle/>
        <a:p>
          <a:pPr>
            <a:lnSpc>
              <a:spcPct val="100000"/>
            </a:lnSpc>
          </a:pPr>
          <a:endParaRPr lang="en-US"/>
        </a:p>
      </dgm:t>
    </dgm:pt>
    <dgm:pt modelId="{636662FE-93BB-489A-8C29-DC11C9498803}">
      <dgm:prSet/>
      <dgm:spPr/>
      <dgm:t>
        <a:bodyPr/>
        <a:lstStyle/>
        <a:p>
          <a:pPr>
            <a:lnSpc>
              <a:spcPct val="100000"/>
            </a:lnSpc>
          </a:pPr>
          <a:r>
            <a:rPr lang="en-US" b="0" i="0"/>
            <a:t>The task moreover makes reasonable expectations of required stock for the resulting week principally dependent on the foreseen atmosphere and the achievable events or occasions that may impact near future deals. </a:t>
          </a:r>
          <a:endParaRPr lang="en-US"/>
        </a:p>
      </dgm:t>
    </dgm:pt>
    <dgm:pt modelId="{A7F773BC-420E-4D38-AB03-2C00F1E22851}" type="parTrans" cxnId="{1A399C5E-AD78-4721-BB7D-51BE5E686B33}">
      <dgm:prSet/>
      <dgm:spPr/>
      <dgm:t>
        <a:bodyPr/>
        <a:lstStyle/>
        <a:p>
          <a:endParaRPr lang="en-US"/>
        </a:p>
      </dgm:t>
    </dgm:pt>
    <dgm:pt modelId="{D550699F-AD97-4CDA-B2EA-7765FEE40F68}" type="sibTrans" cxnId="{1A399C5E-AD78-4721-BB7D-51BE5E686B33}">
      <dgm:prSet/>
      <dgm:spPr/>
      <dgm:t>
        <a:bodyPr/>
        <a:lstStyle/>
        <a:p>
          <a:pPr>
            <a:lnSpc>
              <a:spcPct val="100000"/>
            </a:lnSpc>
          </a:pPr>
          <a:endParaRPr lang="en-US"/>
        </a:p>
      </dgm:t>
    </dgm:pt>
    <dgm:pt modelId="{F78E6DB4-A1BB-4547-86E1-C9FAD8D58602}">
      <dgm:prSet/>
      <dgm:spPr/>
      <dgm:t>
        <a:bodyPr/>
        <a:lstStyle/>
        <a:p>
          <a:pPr>
            <a:lnSpc>
              <a:spcPct val="100000"/>
            </a:lnSpc>
          </a:pPr>
          <a:r>
            <a:rPr lang="en-US" b="0" i="0"/>
            <a:t>Toward the weeks end the database framework considers all limit levels, forecasts and other various components to create a request structure that when confirmed by the manager is disseminated to the merchants. </a:t>
          </a:r>
          <a:br>
            <a:rPr lang="en-US" b="0" i="0"/>
          </a:br>
          <a:endParaRPr lang="en-US"/>
        </a:p>
      </dgm:t>
    </dgm:pt>
    <dgm:pt modelId="{91685CF3-D7B3-4BF7-8115-37AED18B45AB}" type="parTrans" cxnId="{9544B739-EF31-4E4F-B1C1-C2F303E9DD9B}">
      <dgm:prSet/>
      <dgm:spPr/>
      <dgm:t>
        <a:bodyPr/>
        <a:lstStyle/>
        <a:p>
          <a:endParaRPr lang="en-US"/>
        </a:p>
      </dgm:t>
    </dgm:pt>
    <dgm:pt modelId="{42594D09-3DE0-4B1F-A4D3-18F09CA83ADF}" type="sibTrans" cxnId="{9544B739-EF31-4E4F-B1C1-C2F303E9DD9B}">
      <dgm:prSet/>
      <dgm:spPr/>
      <dgm:t>
        <a:bodyPr/>
        <a:lstStyle/>
        <a:p>
          <a:endParaRPr lang="en-US"/>
        </a:p>
      </dgm:t>
    </dgm:pt>
    <dgm:pt modelId="{AEED38C1-B8CE-4317-88B1-C2223B18FE7B}" type="pres">
      <dgm:prSet presAssocID="{158E0475-AB84-487B-BED8-5339400E3FF2}" presName="root" presStyleCnt="0">
        <dgm:presLayoutVars>
          <dgm:dir/>
          <dgm:resizeHandles val="exact"/>
        </dgm:presLayoutVars>
      </dgm:prSet>
      <dgm:spPr/>
    </dgm:pt>
    <dgm:pt modelId="{4A1870C9-94A4-4C49-894C-039D2A4FD39F}" type="pres">
      <dgm:prSet presAssocID="{158E0475-AB84-487B-BED8-5339400E3FF2}" presName="container" presStyleCnt="0">
        <dgm:presLayoutVars>
          <dgm:dir/>
          <dgm:resizeHandles val="exact"/>
        </dgm:presLayoutVars>
      </dgm:prSet>
      <dgm:spPr/>
    </dgm:pt>
    <dgm:pt modelId="{DEB50386-684F-4B98-801B-1AD52B44AFC3}" type="pres">
      <dgm:prSet presAssocID="{FA9093E2-CA0D-416D-94AE-93ED94F41049}" presName="compNode" presStyleCnt="0"/>
      <dgm:spPr/>
    </dgm:pt>
    <dgm:pt modelId="{4A8C205A-92DD-48A9-A506-2F28028353F4}" type="pres">
      <dgm:prSet presAssocID="{FA9093E2-CA0D-416D-94AE-93ED94F41049}" presName="iconBgRect" presStyleLbl="bgShp" presStyleIdx="0" presStyleCnt="6"/>
      <dgm:spPr/>
    </dgm:pt>
    <dgm:pt modelId="{BEC23E0F-5FFC-4932-9DE2-36552DC23AEF}" type="pres">
      <dgm:prSet presAssocID="{FA9093E2-CA0D-416D-94AE-93ED94F410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27CD58A6-9ED4-43DD-8238-B0D79A3859EE}" type="pres">
      <dgm:prSet presAssocID="{FA9093E2-CA0D-416D-94AE-93ED94F41049}" presName="spaceRect" presStyleCnt="0"/>
      <dgm:spPr/>
    </dgm:pt>
    <dgm:pt modelId="{07812AD4-3695-41E9-A876-3EC016A183E9}" type="pres">
      <dgm:prSet presAssocID="{FA9093E2-CA0D-416D-94AE-93ED94F41049}" presName="textRect" presStyleLbl="revTx" presStyleIdx="0" presStyleCnt="6">
        <dgm:presLayoutVars>
          <dgm:chMax val="1"/>
          <dgm:chPref val="1"/>
        </dgm:presLayoutVars>
      </dgm:prSet>
      <dgm:spPr/>
    </dgm:pt>
    <dgm:pt modelId="{D9F06013-0FE1-4E3C-A6A6-65D07A018E96}" type="pres">
      <dgm:prSet presAssocID="{A5E7EF3D-3D66-4A7B-AA55-50856B47B434}" presName="sibTrans" presStyleLbl="sibTrans2D1" presStyleIdx="0" presStyleCnt="0"/>
      <dgm:spPr/>
    </dgm:pt>
    <dgm:pt modelId="{A8C91056-C4EB-455F-B580-D3E41614FC44}" type="pres">
      <dgm:prSet presAssocID="{C14853B9-2A00-461C-AF25-905E3C9E71D4}" presName="compNode" presStyleCnt="0"/>
      <dgm:spPr/>
    </dgm:pt>
    <dgm:pt modelId="{4C939F13-8EC9-41AF-BEB0-1EFB981BACB7}" type="pres">
      <dgm:prSet presAssocID="{C14853B9-2A00-461C-AF25-905E3C9E71D4}" presName="iconBgRect" presStyleLbl="bgShp" presStyleIdx="1" presStyleCnt="6"/>
      <dgm:spPr/>
    </dgm:pt>
    <dgm:pt modelId="{A168E41D-08FB-4BCF-A106-1AD7A9066DFF}" type="pres">
      <dgm:prSet presAssocID="{C14853B9-2A00-461C-AF25-905E3C9E71D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oon"/>
        </a:ext>
      </dgm:extLst>
    </dgm:pt>
    <dgm:pt modelId="{3564024C-3EA8-4A3B-98D2-D5DF9A62F2F5}" type="pres">
      <dgm:prSet presAssocID="{C14853B9-2A00-461C-AF25-905E3C9E71D4}" presName="spaceRect" presStyleCnt="0"/>
      <dgm:spPr/>
    </dgm:pt>
    <dgm:pt modelId="{D2D8C7A8-B08B-4EE5-B806-53639E75EAF7}" type="pres">
      <dgm:prSet presAssocID="{C14853B9-2A00-461C-AF25-905E3C9E71D4}" presName="textRect" presStyleLbl="revTx" presStyleIdx="1" presStyleCnt="6">
        <dgm:presLayoutVars>
          <dgm:chMax val="1"/>
          <dgm:chPref val="1"/>
        </dgm:presLayoutVars>
      </dgm:prSet>
      <dgm:spPr/>
    </dgm:pt>
    <dgm:pt modelId="{57DA6EFB-826D-4F59-8F9D-DC72BDB2BC61}" type="pres">
      <dgm:prSet presAssocID="{7962621B-08D5-4F5B-ACDD-51D1645A5DBD}" presName="sibTrans" presStyleLbl="sibTrans2D1" presStyleIdx="0" presStyleCnt="0"/>
      <dgm:spPr/>
    </dgm:pt>
    <dgm:pt modelId="{21B289B1-D16D-4E1A-9674-491CFB32829D}" type="pres">
      <dgm:prSet presAssocID="{0BE13283-0534-426E-919A-C98238473F44}" presName="compNode" presStyleCnt="0"/>
      <dgm:spPr/>
    </dgm:pt>
    <dgm:pt modelId="{24B2468E-9934-4F80-848B-09B87D7C7353}" type="pres">
      <dgm:prSet presAssocID="{0BE13283-0534-426E-919A-C98238473F44}" presName="iconBgRect" presStyleLbl="bgShp" presStyleIdx="2" presStyleCnt="6"/>
      <dgm:spPr/>
    </dgm:pt>
    <dgm:pt modelId="{C5CD36D1-AC9A-4FC5-90F7-E8B96A4B8765}" type="pres">
      <dgm:prSet presAssocID="{0BE13283-0534-426E-919A-C98238473F4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iter"/>
        </a:ext>
      </dgm:extLst>
    </dgm:pt>
    <dgm:pt modelId="{D13B162B-D041-4BA2-B380-FE1683712530}" type="pres">
      <dgm:prSet presAssocID="{0BE13283-0534-426E-919A-C98238473F44}" presName="spaceRect" presStyleCnt="0"/>
      <dgm:spPr/>
    </dgm:pt>
    <dgm:pt modelId="{B9C0B97F-7B51-46ED-ACEC-DB081EDC0CB1}" type="pres">
      <dgm:prSet presAssocID="{0BE13283-0534-426E-919A-C98238473F44}" presName="textRect" presStyleLbl="revTx" presStyleIdx="2" presStyleCnt="6">
        <dgm:presLayoutVars>
          <dgm:chMax val="1"/>
          <dgm:chPref val="1"/>
        </dgm:presLayoutVars>
      </dgm:prSet>
      <dgm:spPr/>
    </dgm:pt>
    <dgm:pt modelId="{308C1C8D-7AF4-4DBA-B19F-9FCB97800F05}" type="pres">
      <dgm:prSet presAssocID="{B18A3633-A6D3-4C17-85F8-2BEEF0616FB7}" presName="sibTrans" presStyleLbl="sibTrans2D1" presStyleIdx="0" presStyleCnt="0"/>
      <dgm:spPr/>
    </dgm:pt>
    <dgm:pt modelId="{63573B1E-697E-42B8-9635-AA9F4D397C5C}" type="pres">
      <dgm:prSet presAssocID="{F33D0447-ADB3-49CB-ACD6-2C8AEC341329}" presName="compNode" presStyleCnt="0"/>
      <dgm:spPr/>
    </dgm:pt>
    <dgm:pt modelId="{A94A82E4-F426-4CA7-9252-CBAC81C3E333}" type="pres">
      <dgm:prSet presAssocID="{F33D0447-ADB3-49CB-ACD6-2C8AEC341329}" presName="iconBgRect" presStyleLbl="bgShp" presStyleIdx="3" presStyleCnt="6"/>
      <dgm:spPr/>
    </dgm:pt>
    <dgm:pt modelId="{ECE7F2D8-000C-46EF-94A6-54889118FA6C}" type="pres">
      <dgm:prSet presAssocID="{F33D0447-ADB3-49CB-ACD6-2C8AEC34132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ABDE1C81-AB24-4E32-9B23-A332EA0E095A}" type="pres">
      <dgm:prSet presAssocID="{F33D0447-ADB3-49CB-ACD6-2C8AEC341329}" presName="spaceRect" presStyleCnt="0"/>
      <dgm:spPr/>
    </dgm:pt>
    <dgm:pt modelId="{04610091-EA5B-4707-8499-19B2DCDA9476}" type="pres">
      <dgm:prSet presAssocID="{F33D0447-ADB3-49CB-ACD6-2C8AEC341329}" presName="textRect" presStyleLbl="revTx" presStyleIdx="3" presStyleCnt="6">
        <dgm:presLayoutVars>
          <dgm:chMax val="1"/>
          <dgm:chPref val="1"/>
        </dgm:presLayoutVars>
      </dgm:prSet>
      <dgm:spPr/>
    </dgm:pt>
    <dgm:pt modelId="{9B338597-C196-403F-BA43-84EB43A9DFED}" type="pres">
      <dgm:prSet presAssocID="{EBDF4740-612E-4DA6-80DA-C836A431F51D}" presName="sibTrans" presStyleLbl="sibTrans2D1" presStyleIdx="0" presStyleCnt="0"/>
      <dgm:spPr/>
    </dgm:pt>
    <dgm:pt modelId="{0F168533-2305-48ED-80CD-308EAB76AD18}" type="pres">
      <dgm:prSet presAssocID="{636662FE-93BB-489A-8C29-DC11C9498803}" presName="compNode" presStyleCnt="0"/>
      <dgm:spPr/>
    </dgm:pt>
    <dgm:pt modelId="{CEEAB647-09F5-482A-B5D6-35F9A55AFA77}" type="pres">
      <dgm:prSet presAssocID="{636662FE-93BB-489A-8C29-DC11C9498803}" presName="iconBgRect" presStyleLbl="bgShp" presStyleIdx="4" presStyleCnt="6"/>
      <dgm:spPr/>
    </dgm:pt>
    <dgm:pt modelId="{7DE35899-C69D-4DD8-A598-92AE94D0EDD5}" type="pres">
      <dgm:prSet presAssocID="{636662FE-93BB-489A-8C29-DC11C949880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thly calendar"/>
        </a:ext>
      </dgm:extLst>
    </dgm:pt>
    <dgm:pt modelId="{8FA23EE6-B387-43EF-B448-81598380D5FD}" type="pres">
      <dgm:prSet presAssocID="{636662FE-93BB-489A-8C29-DC11C9498803}" presName="spaceRect" presStyleCnt="0"/>
      <dgm:spPr/>
    </dgm:pt>
    <dgm:pt modelId="{5827DBFA-3940-4116-AA30-7819276F2DB1}" type="pres">
      <dgm:prSet presAssocID="{636662FE-93BB-489A-8C29-DC11C9498803}" presName="textRect" presStyleLbl="revTx" presStyleIdx="4" presStyleCnt="6">
        <dgm:presLayoutVars>
          <dgm:chMax val="1"/>
          <dgm:chPref val="1"/>
        </dgm:presLayoutVars>
      </dgm:prSet>
      <dgm:spPr/>
    </dgm:pt>
    <dgm:pt modelId="{53AD4EBB-EDA4-4CB1-B463-28EF2D2C823E}" type="pres">
      <dgm:prSet presAssocID="{D550699F-AD97-4CDA-B2EA-7765FEE40F68}" presName="sibTrans" presStyleLbl="sibTrans2D1" presStyleIdx="0" presStyleCnt="0"/>
      <dgm:spPr/>
    </dgm:pt>
    <dgm:pt modelId="{C08346D7-18CB-43AB-84BC-713BE149ED86}" type="pres">
      <dgm:prSet presAssocID="{F78E6DB4-A1BB-4547-86E1-C9FAD8D58602}" presName="compNode" presStyleCnt="0"/>
      <dgm:spPr/>
    </dgm:pt>
    <dgm:pt modelId="{15DB5C01-C914-4456-AF86-C9D9671AF858}" type="pres">
      <dgm:prSet presAssocID="{F78E6DB4-A1BB-4547-86E1-C9FAD8D58602}" presName="iconBgRect" presStyleLbl="bgShp" presStyleIdx="5" presStyleCnt="6"/>
      <dgm:spPr/>
    </dgm:pt>
    <dgm:pt modelId="{CDAD42D5-CFDF-47DB-9D16-2D6C1D9A8B5E}" type="pres">
      <dgm:prSet presAssocID="{F78E6DB4-A1BB-4547-86E1-C9FAD8D586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45A23C5D-5BA7-419A-966F-9D35394F3C01}" type="pres">
      <dgm:prSet presAssocID="{F78E6DB4-A1BB-4547-86E1-C9FAD8D58602}" presName="spaceRect" presStyleCnt="0"/>
      <dgm:spPr/>
    </dgm:pt>
    <dgm:pt modelId="{7AA3343B-B8D0-4E6E-ACF4-2552BCB5DB62}" type="pres">
      <dgm:prSet presAssocID="{F78E6DB4-A1BB-4547-86E1-C9FAD8D58602}" presName="textRect" presStyleLbl="revTx" presStyleIdx="5" presStyleCnt="6">
        <dgm:presLayoutVars>
          <dgm:chMax val="1"/>
          <dgm:chPref val="1"/>
        </dgm:presLayoutVars>
      </dgm:prSet>
      <dgm:spPr/>
    </dgm:pt>
  </dgm:ptLst>
  <dgm:cxnLst>
    <dgm:cxn modelId="{BBA5C21C-73EA-4265-B5BF-3032055A7A12}" type="presOf" srcId="{F33D0447-ADB3-49CB-ACD6-2C8AEC341329}" destId="{04610091-EA5B-4707-8499-19B2DCDA9476}" srcOrd="0" destOrd="0" presId="urn:microsoft.com/office/officeart/2018/2/layout/IconCircleList"/>
    <dgm:cxn modelId="{EBE7742C-C4DF-4F23-8922-757A44FA0438}" type="presOf" srcId="{FA9093E2-CA0D-416D-94AE-93ED94F41049}" destId="{07812AD4-3695-41E9-A876-3EC016A183E9}" srcOrd="0" destOrd="0" presId="urn:microsoft.com/office/officeart/2018/2/layout/IconCircleList"/>
    <dgm:cxn modelId="{95BC9F36-B327-40F0-A850-E0D9FE2AD51E}" srcId="{158E0475-AB84-487B-BED8-5339400E3FF2}" destId="{C14853B9-2A00-461C-AF25-905E3C9E71D4}" srcOrd="1" destOrd="0" parTransId="{F66E81CF-C3A9-4222-8D72-1467729DFDD5}" sibTransId="{7962621B-08D5-4F5B-ACDD-51D1645A5DBD}"/>
    <dgm:cxn modelId="{9544B739-EF31-4E4F-B1C1-C2F303E9DD9B}" srcId="{158E0475-AB84-487B-BED8-5339400E3FF2}" destId="{F78E6DB4-A1BB-4547-86E1-C9FAD8D58602}" srcOrd="5" destOrd="0" parTransId="{91685CF3-D7B3-4BF7-8115-37AED18B45AB}" sibTransId="{42594D09-3DE0-4B1F-A4D3-18F09CA83ADF}"/>
    <dgm:cxn modelId="{BD249140-F96A-4371-A5FE-2C9F50A0B8DE}" srcId="{158E0475-AB84-487B-BED8-5339400E3FF2}" destId="{0BE13283-0534-426E-919A-C98238473F44}" srcOrd="2" destOrd="0" parTransId="{4B364093-90F7-4472-84A1-E318F36E5934}" sibTransId="{B18A3633-A6D3-4C17-85F8-2BEEF0616FB7}"/>
    <dgm:cxn modelId="{1A399C5E-AD78-4721-BB7D-51BE5E686B33}" srcId="{158E0475-AB84-487B-BED8-5339400E3FF2}" destId="{636662FE-93BB-489A-8C29-DC11C9498803}" srcOrd="4" destOrd="0" parTransId="{A7F773BC-420E-4D38-AB03-2C00F1E22851}" sibTransId="{D550699F-AD97-4CDA-B2EA-7765FEE40F68}"/>
    <dgm:cxn modelId="{2B2F7B61-94CD-4584-A577-2D1E145D8D34}" type="presOf" srcId="{D550699F-AD97-4CDA-B2EA-7765FEE40F68}" destId="{53AD4EBB-EDA4-4CB1-B463-28EF2D2C823E}" srcOrd="0" destOrd="0" presId="urn:microsoft.com/office/officeart/2018/2/layout/IconCircleList"/>
    <dgm:cxn modelId="{50DA784C-C0FE-405C-AB10-13D242C736BD}" type="presOf" srcId="{EBDF4740-612E-4DA6-80DA-C836A431F51D}" destId="{9B338597-C196-403F-BA43-84EB43A9DFED}" srcOrd="0" destOrd="0" presId="urn:microsoft.com/office/officeart/2018/2/layout/IconCircleList"/>
    <dgm:cxn modelId="{5C2E8159-8E60-414B-95FB-E9E8E9DC8277}" type="presOf" srcId="{A5E7EF3D-3D66-4A7B-AA55-50856B47B434}" destId="{D9F06013-0FE1-4E3C-A6A6-65D07A018E96}" srcOrd="0" destOrd="0" presId="urn:microsoft.com/office/officeart/2018/2/layout/IconCircleList"/>
    <dgm:cxn modelId="{73697C86-9CF0-4C82-861F-8327DD51C1DC}" type="presOf" srcId="{158E0475-AB84-487B-BED8-5339400E3FF2}" destId="{AEED38C1-B8CE-4317-88B1-C2223B18FE7B}" srcOrd="0" destOrd="0" presId="urn:microsoft.com/office/officeart/2018/2/layout/IconCircleList"/>
    <dgm:cxn modelId="{307D198A-C9B7-46B3-A619-0B1792DE59B7}" type="presOf" srcId="{C14853B9-2A00-461C-AF25-905E3C9E71D4}" destId="{D2D8C7A8-B08B-4EE5-B806-53639E75EAF7}" srcOrd="0" destOrd="0" presId="urn:microsoft.com/office/officeart/2018/2/layout/IconCircleList"/>
    <dgm:cxn modelId="{C7878397-BEF8-41F0-8E73-6500BB53B1C4}" type="presOf" srcId="{636662FE-93BB-489A-8C29-DC11C9498803}" destId="{5827DBFA-3940-4116-AA30-7819276F2DB1}" srcOrd="0" destOrd="0" presId="urn:microsoft.com/office/officeart/2018/2/layout/IconCircleList"/>
    <dgm:cxn modelId="{EDA891AE-BBFC-4696-8B93-A036C937098B}" type="presOf" srcId="{0BE13283-0534-426E-919A-C98238473F44}" destId="{B9C0B97F-7B51-46ED-ACEC-DB081EDC0CB1}" srcOrd="0" destOrd="0" presId="urn:microsoft.com/office/officeart/2018/2/layout/IconCircleList"/>
    <dgm:cxn modelId="{CE1812B3-3839-4605-906D-6CB15EFC321D}" type="presOf" srcId="{B18A3633-A6D3-4C17-85F8-2BEEF0616FB7}" destId="{308C1C8D-7AF4-4DBA-B19F-9FCB97800F05}" srcOrd="0" destOrd="0" presId="urn:microsoft.com/office/officeart/2018/2/layout/IconCircleList"/>
    <dgm:cxn modelId="{F52C73B9-9BDD-43ED-A72D-AA7BE94E8BFF}" type="presOf" srcId="{F78E6DB4-A1BB-4547-86E1-C9FAD8D58602}" destId="{7AA3343B-B8D0-4E6E-ACF4-2552BCB5DB62}" srcOrd="0" destOrd="0" presId="urn:microsoft.com/office/officeart/2018/2/layout/IconCircleList"/>
    <dgm:cxn modelId="{8EF183CA-7BCD-4C3D-B1B8-9CE6475A7379}" type="presOf" srcId="{7962621B-08D5-4F5B-ACDD-51D1645A5DBD}" destId="{57DA6EFB-826D-4F59-8F9D-DC72BDB2BC61}" srcOrd="0" destOrd="0" presId="urn:microsoft.com/office/officeart/2018/2/layout/IconCircleList"/>
    <dgm:cxn modelId="{E8D1CBD1-C884-4FFF-BABB-63D95020EE9E}" srcId="{158E0475-AB84-487B-BED8-5339400E3FF2}" destId="{F33D0447-ADB3-49CB-ACD6-2C8AEC341329}" srcOrd="3" destOrd="0" parTransId="{9DAFA5D6-2A6E-4DCD-9671-8AB87B228547}" sibTransId="{EBDF4740-612E-4DA6-80DA-C836A431F51D}"/>
    <dgm:cxn modelId="{A2941FF8-87E1-4D92-B9D5-EE8C363EEB87}" srcId="{158E0475-AB84-487B-BED8-5339400E3FF2}" destId="{FA9093E2-CA0D-416D-94AE-93ED94F41049}" srcOrd="0" destOrd="0" parTransId="{119766DE-BEFB-473A-938C-04316DDA9885}" sibTransId="{A5E7EF3D-3D66-4A7B-AA55-50856B47B434}"/>
    <dgm:cxn modelId="{6B1DF931-1ECE-4FC6-9250-C6873BC8812F}" type="presParOf" srcId="{AEED38C1-B8CE-4317-88B1-C2223B18FE7B}" destId="{4A1870C9-94A4-4C49-894C-039D2A4FD39F}" srcOrd="0" destOrd="0" presId="urn:microsoft.com/office/officeart/2018/2/layout/IconCircleList"/>
    <dgm:cxn modelId="{CDB070AD-53EC-484E-B444-4F48BD08FB57}" type="presParOf" srcId="{4A1870C9-94A4-4C49-894C-039D2A4FD39F}" destId="{DEB50386-684F-4B98-801B-1AD52B44AFC3}" srcOrd="0" destOrd="0" presId="urn:microsoft.com/office/officeart/2018/2/layout/IconCircleList"/>
    <dgm:cxn modelId="{84896558-C9A4-4E32-B4A5-B6F035EB9005}" type="presParOf" srcId="{DEB50386-684F-4B98-801B-1AD52B44AFC3}" destId="{4A8C205A-92DD-48A9-A506-2F28028353F4}" srcOrd="0" destOrd="0" presId="urn:microsoft.com/office/officeart/2018/2/layout/IconCircleList"/>
    <dgm:cxn modelId="{999462B6-8EB9-4AAA-8B4A-985A8051628D}" type="presParOf" srcId="{DEB50386-684F-4B98-801B-1AD52B44AFC3}" destId="{BEC23E0F-5FFC-4932-9DE2-36552DC23AEF}" srcOrd="1" destOrd="0" presId="urn:microsoft.com/office/officeart/2018/2/layout/IconCircleList"/>
    <dgm:cxn modelId="{7C9851E2-DACC-4D79-894A-C4F9155557BF}" type="presParOf" srcId="{DEB50386-684F-4B98-801B-1AD52B44AFC3}" destId="{27CD58A6-9ED4-43DD-8238-B0D79A3859EE}" srcOrd="2" destOrd="0" presId="urn:microsoft.com/office/officeart/2018/2/layout/IconCircleList"/>
    <dgm:cxn modelId="{7E06BEC1-CC7E-4494-8733-1996B6FC6AA3}" type="presParOf" srcId="{DEB50386-684F-4B98-801B-1AD52B44AFC3}" destId="{07812AD4-3695-41E9-A876-3EC016A183E9}" srcOrd="3" destOrd="0" presId="urn:microsoft.com/office/officeart/2018/2/layout/IconCircleList"/>
    <dgm:cxn modelId="{C38042C8-5EAE-4D10-86E2-D211DACA0FE2}" type="presParOf" srcId="{4A1870C9-94A4-4C49-894C-039D2A4FD39F}" destId="{D9F06013-0FE1-4E3C-A6A6-65D07A018E96}" srcOrd="1" destOrd="0" presId="urn:microsoft.com/office/officeart/2018/2/layout/IconCircleList"/>
    <dgm:cxn modelId="{9847C2A9-298B-47FB-A06A-F476D8765A60}" type="presParOf" srcId="{4A1870C9-94A4-4C49-894C-039D2A4FD39F}" destId="{A8C91056-C4EB-455F-B580-D3E41614FC44}" srcOrd="2" destOrd="0" presId="urn:microsoft.com/office/officeart/2018/2/layout/IconCircleList"/>
    <dgm:cxn modelId="{152D07B0-0065-4FF5-99E1-D030706FFB8A}" type="presParOf" srcId="{A8C91056-C4EB-455F-B580-D3E41614FC44}" destId="{4C939F13-8EC9-41AF-BEB0-1EFB981BACB7}" srcOrd="0" destOrd="0" presId="urn:microsoft.com/office/officeart/2018/2/layout/IconCircleList"/>
    <dgm:cxn modelId="{3B0DED9E-FACA-4614-B76F-A00247E0480F}" type="presParOf" srcId="{A8C91056-C4EB-455F-B580-D3E41614FC44}" destId="{A168E41D-08FB-4BCF-A106-1AD7A9066DFF}" srcOrd="1" destOrd="0" presId="urn:microsoft.com/office/officeart/2018/2/layout/IconCircleList"/>
    <dgm:cxn modelId="{F0A57836-9446-4A70-93B0-A45A3665FCA1}" type="presParOf" srcId="{A8C91056-C4EB-455F-B580-D3E41614FC44}" destId="{3564024C-3EA8-4A3B-98D2-D5DF9A62F2F5}" srcOrd="2" destOrd="0" presId="urn:microsoft.com/office/officeart/2018/2/layout/IconCircleList"/>
    <dgm:cxn modelId="{58CFECCF-793F-47FF-8E61-1F704307495D}" type="presParOf" srcId="{A8C91056-C4EB-455F-B580-D3E41614FC44}" destId="{D2D8C7A8-B08B-4EE5-B806-53639E75EAF7}" srcOrd="3" destOrd="0" presId="urn:microsoft.com/office/officeart/2018/2/layout/IconCircleList"/>
    <dgm:cxn modelId="{75E345BF-51F0-4593-8F15-C5FA00D27F93}" type="presParOf" srcId="{4A1870C9-94A4-4C49-894C-039D2A4FD39F}" destId="{57DA6EFB-826D-4F59-8F9D-DC72BDB2BC61}" srcOrd="3" destOrd="0" presId="urn:microsoft.com/office/officeart/2018/2/layout/IconCircleList"/>
    <dgm:cxn modelId="{90FA7FAE-E563-4772-A3B2-78ACDBC2E78C}" type="presParOf" srcId="{4A1870C9-94A4-4C49-894C-039D2A4FD39F}" destId="{21B289B1-D16D-4E1A-9674-491CFB32829D}" srcOrd="4" destOrd="0" presId="urn:microsoft.com/office/officeart/2018/2/layout/IconCircleList"/>
    <dgm:cxn modelId="{9CFC7844-68EB-4F3D-9EF4-7D12FBDBDF32}" type="presParOf" srcId="{21B289B1-D16D-4E1A-9674-491CFB32829D}" destId="{24B2468E-9934-4F80-848B-09B87D7C7353}" srcOrd="0" destOrd="0" presId="urn:microsoft.com/office/officeart/2018/2/layout/IconCircleList"/>
    <dgm:cxn modelId="{8EB58604-047B-487E-A24F-3BDA92A80174}" type="presParOf" srcId="{21B289B1-D16D-4E1A-9674-491CFB32829D}" destId="{C5CD36D1-AC9A-4FC5-90F7-E8B96A4B8765}" srcOrd="1" destOrd="0" presId="urn:microsoft.com/office/officeart/2018/2/layout/IconCircleList"/>
    <dgm:cxn modelId="{83116605-1888-485C-9883-4D1759133640}" type="presParOf" srcId="{21B289B1-D16D-4E1A-9674-491CFB32829D}" destId="{D13B162B-D041-4BA2-B380-FE1683712530}" srcOrd="2" destOrd="0" presId="urn:microsoft.com/office/officeart/2018/2/layout/IconCircleList"/>
    <dgm:cxn modelId="{A6F4D164-FCDA-49C3-B3D4-38E8376F9522}" type="presParOf" srcId="{21B289B1-D16D-4E1A-9674-491CFB32829D}" destId="{B9C0B97F-7B51-46ED-ACEC-DB081EDC0CB1}" srcOrd="3" destOrd="0" presId="urn:microsoft.com/office/officeart/2018/2/layout/IconCircleList"/>
    <dgm:cxn modelId="{4DF9493F-B724-48A0-A427-70E30069F3FB}" type="presParOf" srcId="{4A1870C9-94A4-4C49-894C-039D2A4FD39F}" destId="{308C1C8D-7AF4-4DBA-B19F-9FCB97800F05}" srcOrd="5" destOrd="0" presId="urn:microsoft.com/office/officeart/2018/2/layout/IconCircleList"/>
    <dgm:cxn modelId="{46BA6ABB-C2C6-4308-B4CB-ADAC77C0C0A4}" type="presParOf" srcId="{4A1870C9-94A4-4C49-894C-039D2A4FD39F}" destId="{63573B1E-697E-42B8-9635-AA9F4D397C5C}" srcOrd="6" destOrd="0" presId="urn:microsoft.com/office/officeart/2018/2/layout/IconCircleList"/>
    <dgm:cxn modelId="{C21956B0-47D3-4D62-9F6F-DA085B5508BC}" type="presParOf" srcId="{63573B1E-697E-42B8-9635-AA9F4D397C5C}" destId="{A94A82E4-F426-4CA7-9252-CBAC81C3E333}" srcOrd="0" destOrd="0" presId="urn:microsoft.com/office/officeart/2018/2/layout/IconCircleList"/>
    <dgm:cxn modelId="{FF1A48F0-17B3-4A82-8393-F8D6200362D9}" type="presParOf" srcId="{63573B1E-697E-42B8-9635-AA9F4D397C5C}" destId="{ECE7F2D8-000C-46EF-94A6-54889118FA6C}" srcOrd="1" destOrd="0" presId="urn:microsoft.com/office/officeart/2018/2/layout/IconCircleList"/>
    <dgm:cxn modelId="{BABD7CCF-6653-4418-BCBE-DF8D9A1AA5CE}" type="presParOf" srcId="{63573B1E-697E-42B8-9635-AA9F4D397C5C}" destId="{ABDE1C81-AB24-4E32-9B23-A332EA0E095A}" srcOrd="2" destOrd="0" presId="urn:microsoft.com/office/officeart/2018/2/layout/IconCircleList"/>
    <dgm:cxn modelId="{AB19ADF1-2163-4E2C-85C0-54563CA8C5AC}" type="presParOf" srcId="{63573B1E-697E-42B8-9635-AA9F4D397C5C}" destId="{04610091-EA5B-4707-8499-19B2DCDA9476}" srcOrd="3" destOrd="0" presId="urn:microsoft.com/office/officeart/2018/2/layout/IconCircleList"/>
    <dgm:cxn modelId="{A29BE9DB-FAB2-471E-AC23-61E45D48261C}" type="presParOf" srcId="{4A1870C9-94A4-4C49-894C-039D2A4FD39F}" destId="{9B338597-C196-403F-BA43-84EB43A9DFED}" srcOrd="7" destOrd="0" presId="urn:microsoft.com/office/officeart/2018/2/layout/IconCircleList"/>
    <dgm:cxn modelId="{10F4FE25-861C-49F7-9E13-A3B77BDA933E}" type="presParOf" srcId="{4A1870C9-94A4-4C49-894C-039D2A4FD39F}" destId="{0F168533-2305-48ED-80CD-308EAB76AD18}" srcOrd="8" destOrd="0" presId="urn:microsoft.com/office/officeart/2018/2/layout/IconCircleList"/>
    <dgm:cxn modelId="{DD17304E-553A-4C0B-BAF2-4450F1993229}" type="presParOf" srcId="{0F168533-2305-48ED-80CD-308EAB76AD18}" destId="{CEEAB647-09F5-482A-B5D6-35F9A55AFA77}" srcOrd="0" destOrd="0" presId="urn:microsoft.com/office/officeart/2018/2/layout/IconCircleList"/>
    <dgm:cxn modelId="{BD08F9B6-7B08-458B-BF3E-25887A8E0178}" type="presParOf" srcId="{0F168533-2305-48ED-80CD-308EAB76AD18}" destId="{7DE35899-C69D-4DD8-A598-92AE94D0EDD5}" srcOrd="1" destOrd="0" presId="urn:microsoft.com/office/officeart/2018/2/layout/IconCircleList"/>
    <dgm:cxn modelId="{E9D20F60-ACF6-4F49-9592-7A6235B623B0}" type="presParOf" srcId="{0F168533-2305-48ED-80CD-308EAB76AD18}" destId="{8FA23EE6-B387-43EF-B448-81598380D5FD}" srcOrd="2" destOrd="0" presId="urn:microsoft.com/office/officeart/2018/2/layout/IconCircleList"/>
    <dgm:cxn modelId="{6E5A27B6-0B4C-4F0B-9270-2D1831E5AFD2}" type="presParOf" srcId="{0F168533-2305-48ED-80CD-308EAB76AD18}" destId="{5827DBFA-3940-4116-AA30-7819276F2DB1}" srcOrd="3" destOrd="0" presId="urn:microsoft.com/office/officeart/2018/2/layout/IconCircleList"/>
    <dgm:cxn modelId="{EA9B55E4-C7AB-4B71-A728-FF7B245A0449}" type="presParOf" srcId="{4A1870C9-94A4-4C49-894C-039D2A4FD39F}" destId="{53AD4EBB-EDA4-4CB1-B463-28EF2D2C823E}" srcOrd="9" destOrd="0" presId="urn:microsoft.com/office/officeart/2018/2/layout/IconCircleList"/>
    <dgm:cxn modelId="{808F7E19-3132-46DF-A403-55A485571DFB}" type="presParOf" srcId="{4A1870C9-94A4-4C49-894C-039D2A4FD39F}" destId="{C08346D7-18CB-43AB-84BC-713BE149ED86}" srcOrd="10" destOrd="0" presId="urn:microsoft.com/office/officeart/2018/2/layout/IconCircleList"/>
    <dgm:cxn modelId="{D11650F3-B263-46DF-88B5-B3C73696CCEA}" type="presParOf" srcId="{C08346D7-18CB-43AB-84BC-713BE149ED86}" destId="{15DB5C01-C914-4456-AF86-C9D9671AF858}" srcOrd="0" destOrd="0" presId="urn:microsoft.com/office/officeart/2018/2/layout/IconCircleList"/>
    <dgm:cxn modelId="{05D438C0-F266-4F93-89A6-ABE60895E75A}" type="presParOf" srcId="{C08346D7-18CB-43AB-84BC-713BE149ED86}" destId="{CDAD42D5-CFDF-47DB-9D16-2D6C1D9A8B5E}" srcOrd="1" destOrd="0" presId="urn:microsoft.com/office/officeart/2018/2/layout/IconCircleList"/>
    <dgm:cxn modelId="{1B3D17E6-E7E7-42E4-B821-BFB0259D7769}" type="presParOf" srcId="{C08346D7-18CB-43AB-84BC-713BE149ED86}" destId="{45A23C5D-5BA7-419A-966F-9D35394F3C01}" srcOrd="2" destOrd="0" presId="urn:microsoft.com/office/officeart/2018/2/layout/IconCircleList"/>
    <dgm:cxn modelId="{16DEDCC6-C1EB-4C73-A95C-CFB174ABDA7B}" type="presParOf" srcId="{C08346D7-18CB-43AB-84BC-713BE149ED86}" destId="{7AA3343B-B8D0-4E6E-ACF4-2552BCB5DB6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2EBB21-2110-4057-B709-B7B6062E25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6518D11-5001-4799-A99B-5DC7CB69E74B}">
      <dgm:prSet/>
      <dgm:spPr/>
      <dgm:t>
        <a:bodyPr/>
        <a:lstStyle/>
        <a:p>
          <a:pPr>
            <a:lnSpc>
              <a:spcPct val="100000"/>
            </a:lnSpc>
          </a:pPr>
          <a:r>
            <a:rPr lang="en-US"/>
            <a:t>Catering is one such alternative that's simply forgotten or utterly avoided. </a:t>
          </a:r>
        </a:p>
      </dgm:t>
    </dgm:pt>
    <dgm:pt modelId="{70243D8E-5E5D-4525-84C9-DB771342E165}" type="parTrans" cxnId="{A1FDAE9E-6D4B-4388-A041-412C94D4CD1E}">
      <dgm:prSet/>
      <dgm:spPr/>
      <dgm:t>
        <a:bodyPr/>
        <a:lstStyle/>
        <a:p>
          <a:endParaRPr lang="en-US"/>
        </a:p>
      </dgm:t>
    </dgm:pt>
    <dgm:pt modelId="{5B48BA0F-B677-4150-9911-C7EFF60258B3}" type="sibTrans" cxnId="{A1FDAE9E-6D4B-4388-A041-412C94D4CD1E}">
      <dgm:prSet/>
      <dgm:spPr/>
      <dgm:t>
        <a:bodyPr/>
        <a:lstStyle/>
        <a:p>
          <a:pPr>
            <a:lnSpc>
              <a:spcPct val="100000"/>
            </a:lnSpc>
          </a:pPr>
          <a:endParaRPr lang="en-US"/>
        </a:p>
      </dgm:t>
    </dgm:pt>
    <dgm:pt modelId="{3BEE5C70-E48A-4B06-A84F-3A957667FD54}">
      <dgm:prSet/>
      <dgm:spPr/>
      <dgm:t>
        <a:bodyPr/>
        <a:lstStyle/>
        <a:p>
          <a:pPr>
            <a:lnSpc>
              <a:spcPct val="100000"/>
            </a:lnSpc>
          </a:pPr>
          <a:r>
            <a:rPr lang="en-US"/>
            <a:t>Adding a catering concept shouldn’t be checked out in and of itself a foul issue. </a:t>
          </a:r>
        </a:p>
      </dgm:t>
    </dgm:pt>
    <dgm:pt modelId="{1760C657-1C46-4CD5-ACD6-0FFF1D8345AA}" type="parTrans" cxnId="{3F628062-2218-469C-921A-72A223AB5E2A}">
      <dgm:prSet/>
      <dgm:spPr/>
      <dgm:t>
        <a:bodyPr/>
        <a:lstStyle/>
        <a:p>
          <a:endParaRPr lang="en-US"/>
        </a:p>
      </dgm:t>
    </dgm:pt>
    <dgm:pt modelId="{F11B1FBC-4538-49B2-B129-155D847DAE5F}" type="sibTrans" cxnId="{3F628062-2218-469C-921A-72A223AB5E2A}">
      <dgm:prSet/>
      <dgm:spPr/>
      <dgm:t>
        <a:bodyPr/>
        <a:lstStyle/>
        <a:p>
          <a:pPr>
            <a:lnSpc>
              <a:spcPct val="100000"/>
            </a:lnSpc>
          </a:pPr>
          <a:endParaRPr lang="en-US"/>
        </a:p>
      </dgm:t>
    </dgm:pt>
    <dgm:pt modelId="{53BD7C1B-CE6A-4669-B5DE-F05647B15A4C}">
      <dgm:prSet/>
      <dgm:spPr/>
      <dgm:t>
        <a:bodyPr/>
        <a:lstStyle/>
        <a:p>
          <a:pPr>
            <a:lnSpc>
              <a:spcPct val="100000"/>
            </a:lnSpc>
          </a:pPr>
          <a:r>
            <a:rPr lang="en-US"/>
            <a:t>Catering could be a way for restaurant owners to usher in extra cash. </a:t>
          </a:r>
        </a:p>
      </dgm:t>
    </dgm:pt>
    <dgm:pt modelId="{EA277B63-E73D-4873-82B4-8C69032F70DF}" type="parTrans" cxnId="{F974969C-C10E-4CB4-A4D7-89529FBFA8EB}">
      <dgm:prSet/>
      <dgm:spPr/>
      <dgm:t>
        <a:bodyPr/>
        <a:lstStyle/>
        <a:p>
          <a:endParaRPr lang="en-US"/>
        </a:p>
      </dgm:t>
    </dgm:pt>
    <dgm:pt modelId="{3D492895-85A3-4BC3-9506-1567A61ABCA3}" type="sibTrans" cxnId="{F974969C-C10E-4CB4-A4D7-89529FBFA8EB}">
      <dgm:prSet/>
      <dgm:spPr/>
      <dgm:t>
        <a:bodyPr/>
        <a:lstStyle/>
        <a:p>
          <a:pPr>
            <a:lnSpc>
              <a:spcPct val="100000"/>
            </a:lnSpc>
          </a:pPr>
          <a:endParaRPr lang="en-US"/>
        </a:p>
      </dgm:t>
    </dgm:pt>
    <dgm:pt modelId="{A120E181-E2F0-4345-99BF-DFC075C3BE47}">
      <dgm:prSet/>
      <dgm:spPr/>
      <dgm:t>
        <a:bodyPr/>
        <a:lstStyle/>
        <a:p>
          <a:pPr>
            <a:lnSpc>
              <a:spcPct val="100000"/>
            </a:lnSpc>
          </a:pPr>
          <a:r>
            <a:rPr lang="en-US"/>
            <a:t>Silver Diner recently added a catering menu to accommodate larger groups and offices close by. </a:t>
          </a:r>
        </a:p>
      </dgm:t>
    </dgm:pt>
    <dgm:pt modelId="{0EECBEE8-BA33-432C-AFD0-9B4CC36E27B4}" type="parTrans" cxnId="{35120E43-3156-4710-BEE5-FF9F799E2935}">
      <dgm:prSet/>
      <dgm:spPr/>
      <dgm:t>
        <a:bodyPr/>
        <a:lstStyle/>
        <a:p>
          <a:endParaRPr lang="en-US"/>
        </a:p>
      </dgm:t>
    </dgm:pt>
    <dgm:pt modelId="{A55850AA-CEBA-4F9D-88D3-1319A30AE498}" type="sibTrans" cxnId="{35120E43-3156-4710-BEE5-FF9F799E2935}">
      <dgm:prSet/>
      <dgm:spPr/>
      <dgm:t>
        <a:bodyPr/>
        <a:lstStyle/>
        <a:p>
          <a:pPr>
            <a:lnSpc>
              <a:spcPct val="100000"/>
            </a:lnSpc>
          </a:pPr>
          <a:endParaRPr lang="en-US"/>
        </a:p>
      </dgm:t>
    </dgm:pt>
    <dgm:pt modelId="{0BB60D27-FF1D-4873-878B-F604852212C9}">
      <dgm:prSet/>
      <dgm:spPr/>
      <dgm:t>
        <a:bodyPr/>
        <a:lstStyle/>
        <a:p>
          <a:pPr>
            <a:lnSpc>
              <a:spcPct val="100000"/>
            </a:lnSpc>
          </a:pPr>
          <a:r>
            <a:rPr lang="en-US"/>
            <a:t>The most drawback is that the order doesn’t go on to the  Point Of Sales (POS) System. </a:t>
          </a:r>
        </a:p>
      </dgm:t>
    </dgm:pt>
    <dgm:pt modelId="{12D39DF2-BE2D-44A8-BC03-3F9C26FB7C45}" type="parTrans" cxnId="{650337F2-2EEC-4170-93D4-88C46033E86A}">
      <dgm:prSet/>
      <dgm:spPr/>
      <dgm:t>
        <a:bodyPr/>
        <a:lstStyle/>
        <a:p>
          <a:endParaRPr lang="en-US"/>
        </a:p>
      </dgm:t>
    </dgm:pt>
    <dgm:pt modelId="{887C2D4F-7CF2-4CAE-B0D1-7538CF7554AA}" type="sibTrans" cxnId="{650337F2-2EEC-4170-93D4-88C46033E86A}">
      <dgm:prSet/>
      <dgm:spPr/>
      <dgm:t>
        <a:bodyPr/>
        <a:lstStyle/>
        <a:p>
          <a:pPr>
            <a:lnSpc>
              <a:spcPct val="100000"/>
            </a:lnSpc>
          </a:pPr>
          <a:endParaRPr lang="en-US"/>
        </a:p>
      </dgm:t>
    </dgm:pt>
    <dgm:pt modelId="{A5D90323-3151-47C7-B37E-71B1180E7576}">
      <dgm:prSet/>
      <dgm:spPr/>
      <dgm:t>
        <a:bodyPr/>
        <a:lstStyle/>
        <a:p>
          <a:pPr>
            <a:lnSpc>
              <a:spcPct val="100000"/>
            </a:lnSpc>
          </a:pPr>
          <a:r>
            <a:rPr lang="en-US"/>
            <a:t>To stay track of the inventory of catering orders, Silver Diner should calculate and analyze necessities for the longer-term manually that takes up loads of their time and human effort and is additionally vulnerable to human error. </a:t>
          </a:r>
        </a:p>
      </dgm:t>
    </dgm:pt>
    <dgm:pt modelId="{4E3874AB-F538-4D36-8240-34BCC8382EE6}" type="parTrans" cxnId="{FD4C49E3-9C23-4F06-B22E-54ACE2BFE761}">
      <dgm:prSet/>
      <dgm:spPr/>
      <dgm:t>
        <a:bodyPr/>
        <a:lstStyle/>
        <a:p>
          <a:endParaRPr lang="en-US"/>
        </a:p>
      </dgm:t>
    </dgm:pt>
    <dgm:pt modelId="{E951463E-A2E1-449D-9804-16464CAD5752}" type="sibTrans" cxnId="{FD4C49E3-9C23-4F06-B22E-54ACE2BFE761}">
      <dgm:prSet/>
      <dgm:spPr/>
      <dgm:t>
        <a:bodyPr/>
        <a:lstStyle/>
        <a:p>
          <a:pPr>
            <a:lnSpc>
              <a:spcPct val="100000"/>
            </a:lnSpc>
          </a:pPr>
          <a:endParaRPr lang="en-US"/>
        </a:p>
      </dgm:t>
    </dgm:pt>
    <dgm:pt modelId="{DBD3E413-629F-4FE0-B545-10B55A4B1302}">
      <dgm:prSet/>
      <dgm:spPr/>
      <dgm:t>
        <a:bodyPr/>
        <a:lstStyle/>
        <a:p>
          <a:pPr>
            <a:lnSpc>
              <a:spcPct val="100000"/>
            </a:lnSpc>
          </a:pPr>
          <a:r>
            <a:rPr lang="en-US"/>
            <a:t>This poses a tangle of a scenario that the employees at Silver Diner in addition to several alternative restaurants faces. It takes up loads of your time to manually keep track of sales and place correct orders to vendors, wasting helpful labor in trivial works. </a:t>
          </a:r>
        </a:p>
      </dgm:t>
    </dgm:pt>
    <dgm:pt modelId="{2BC244E8-EEF4-4B3E-A20C-8CB2F2D97C0B}" type="parTrans" cxnId="{C3E6B806-02D9-4724-96AA-C25E007445D9}">
      <dgm:prSet/>
      <dgm:spPr/>
      <dgm:t>
        <a:bodyPr/>
        <a:lstStyle/>
        <a:p>
          <a:endParaRPr lang="en-US"/>
        </a:p>
      </dgm:t>
    </dgm:pt>
    <dgm:pt modelId="{43635848-9C2D-49A8-A29A-07A844E391E5}" type="sibTrans" cxnId="{C3E6B806-02D9-4724-96AA-C25E007445D9}">
      <dgm:prSet/>
      <dgm:spPr/>
      <dgm:t>
        <a:bodyPr/>
        <a:lstStyle/>
        <a:p>
          <a:endParaRPr lang="en-US"/>
        </a:p>
      </dgm:t>
    </dgm:pt>
    <dgm:pt modelId="{30C70CDF-51B5-4D1A-AC9E-312305F2A57A}" type="pres">
      <dgm:prSet presAssocID="{912EBB21-2110-4057-B709-B7B6062E255F}" presName="root" presStyleCnt="0">
        <dgm:presLayoutVars>
          <dgm:dir/>
          <dgm:resizeHandles val="exact"/>
        </dgm:presLayoutVars>
      </dgm:prSet>
      <dgm:spPr/>
    </dgm:pt>
    <dgm:pt modelId="{0D7F4B33-7107-4658-B284-DDED6D487808}" type="pres">
      <dgm:prSet presAssocID="{912EBB21-2110-4057-B709-B7B6062E255F}" presName="container" presStyleCnt="0">
        <dgm:presLayoutVars>
          <dgm:dir/>
          <dgm:resizeHandles val="exact"/>
        </dgm:presLayoutVars>
      </dgm:prSet>
      <dgm:spPr/>
    </dgm:pt>
    <dgm:pt modelId="{3B178802-8A95-4A56-856B-15F49852563D}" type="pres">
      <dgm:prSet presAssocID="{06518D11-5001-4799-A99B-5DC7CB69E74B}" presName="compNode" presStyleCnt="0"/>
      <dgm:spPr/>
    </dgm:pt>
    <dgm:pt modelId="{BE759613-4DF5-45A9-9BE7-21531334692C}" type="pres">
      <dgm:prSet presAssocID="{06518D11-5001-4799-A99B-5DC7CB69E74B}" presName="iconBgRect" presStyleLbl="bgShp" presStyleIdx="0" presStyleCnt="7"/>
      <dgm:spPr/>
    </dgm:pt>
    <dgm:pt modelId="{B50FD505-E3C4-4DFA-BA81-F12F49C3865B}" type="pres">
      <dgm:prSet presAssocID="{06518D11-5001-4799-A99B-5DC7CB69E74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F42DC6C3-A829-428E-908F-5ED449DEBD97}" type="pres">
      <dgm:prSet presAssocID="{06518D11-5001-4799-A99B-5DC7CB69E74B}" presName="spaceRect" presStyleCnt="0"/>
      <dgm:spPr/>
    </dgm:pt>
    <dgm:pt modelId="{C3C61F44-4B84-4035-88B4-A568BF070716}" type="pres">
      <dgm:prSet presAssocID="{06518D11-5001-4799-A99B-5DC7CB69E74B}" presName="textRect" presStyleLbl="revTx" presStyleIdx="0" presStyleCnt="7">
        <dgm:presLayoutVars>
          <dgm:chMax val="1"/>
          <dgm:chPref val="1"/>
        </dgm:presLayoutVars>
      </dgm:prSet>
      <dgm:spPr/>
    </dgm:pt>
    <dgm:pt modelId="{DF2B6EA6-DC05-4AE6-8DF6-9405E3B2862A}" type="pres">
      <dgm:prSet presAssocID="{5B48BA0F-B677-4150-9911-C7EFF60258B3}" presName="sibTrans" presStyleLbl="sibTrans2D1" presStyleIdx="0" presStyleCnt="0"/>
      <dgm:spPr/>
    </dgm:pt>
    <dgm:pt modelId="{E6C210C6-B2E1-4902-ACC5-DCC64632ED06}" type="pres">
      <dgm:prSet presAssocID="{3BEE5C70-E48A-4B06-A84F-3A957667FD54}" presName="compNode" presStyleCnt="0"/>
      <dgm:spPr/>
    </dgm:pt>
    <dgm:pt modelId="{EDB4BDCF-1829-4647-A472-B674FAD871E0}" type="pres">
      <dgm:prSet presAssocID="{3BEE5C70-E48A-4B06-A84F-3A957667FD54}" presName="iconBgRect" presStyleLbl="bgShp" presStyleIdx="1" presStyleCnt="7"/>
      <dgm:spPr/>
    </dgm:pt>
    <dgm:pt modelId="{E4CA3FFA-9B54-4D01-86D1-E51A895F0A97}" type="pres">
      <dgm:prSet presAssocID="{3BEE5C70-E48A-4B06-A84F-3A957667FD5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2F9B3242-265A-4F01-B808-6799C5D91B7D}" type="pres">
      <dgm:prSet presAssocID="{3BEE5C70-E48A-4B06-A84F-3A957667FD54}" presName="spaceRect" presStyleCnt="0"/>
      <dgm:spPr/>
    </dgm:pt>
    <dgm:pt modelId="{80DF90FE-189E-4296-858D-7DF962C9695A}" type="pres">
      <dgm:prSet presAssocID="{3BEE5C70-E48A-4B06-A84F-3A957667FD54}" presName="textRect" presStyleLbl="revTx" presStyleIdx="1" presStyleCnt="7">
        <dgm:presLayoutVars>
          <dgm:chMax val="1"/>
          <dgm:chPref val="1"/>
        </dgm:presLayoutVars>
      </dgm:prSet>
      <dgm:spPr/>
    </dgm:pt>
    <dgm:pt modelId="{769B1E4F-BC47-4340-8884-2F8AB2797BDB}" type="pres">
      <dgm:prSet presAssocID="{F11B1FBC-4538-49B2-B129-155D847DAE5F}" presName="sibTrans" presStyleLbl="sibTrans2D1" presStyleIdx="0" presStyleCnt="0"/>
      <dgm:spPr/>
    </dgm:pt>
    <dgm:pt modelId="{63738625-E226-492A-9935-6155ECBAAE5A}" type="pres">
      <dgm:prSet presAssocID="{53BD7C1B-CE6A-4669-B5DE-F05647B15A4C}" presName="compNode" presStyleCnt="0"/>
      <dgm:spPr/>
    </dgm:pt>
    <dgm:pt modelId="{5FD5079D-2D95-409D-A538-6C40C5199CC6}" type="pres">
      <dgm:prSet presAssocID="{53BD7C1B-CE6A-4669-B5DE-F05647B15A4C}" presName="iconBgRect" presStyleLbl="bgShp" presStyleIdx="2" presStyleCnt="7"/>
      <dgm:spPr/>
    </dgm:pt>
    <dgm:pt modelId="{7E47CFC8-639A-4E90-BD91-1A4913C3CEA6}" type="pres">
      <dgm:prSet presAssocID="{53BD7C1B-CE6A-4669-B5DE-F05647B15A4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k and knife"/>
        </a:ext>
      </dgm:extLst>
    </dgm:pt>
    <dgm:pt modelId="{5B0CDBB2-AEF1-44C7-8736-6D52048D7094}" type="pres">
      <dgm:prSet presAssocID="{53BD7C1B-CE6A-4669-B5DE-F05647B15A4C}" presName="spaceRect" presStyleCnt="0"/>
      <dgm:spPr/>
    </dgm:pt>
    <dgm:pt modelId="{89B186FC-7C62-461D-96A0-628A1400B8DF}" type="pres">
      <dgm:prSet presAssocID="{53BD7C1B-CE6A-4669-B5DE-F05647B15A4C}" presName="textRect" presStyleLbl="revTx" presStyleIdx="2" presStyleCnt="7">
        <dgm:presLayoutVars>
          <dgm:chMax val="1"/>
          <dgm:chPref val="1"/>
        </dgm:presLayoutVars>
      </dgm:prSet>
      <dgm:spPr/>
    </dgm:pt>
    <dgm:pt modelId="{3288B134-34DC-49BA-9ABF-D27440599D48}" type="pres">
      <dgm:prSet presAssocID="{3D492895-85A3-4BC3-9506-1567A61ABCA3}" presName="sibTrans" presStyleLbl="sibTrans2D1" presStyleIdx="0" presStyleCnt="0"/>
      <dgm:spPr/>
    </dgm:pt>
    <dgm:pt modelId="{2E02E9F1-36A2-450F-BD4B-EBEE0461A7F0}" type="pres">
      <dgm:prSet presAssocID="{A120E181-E2F0-4345-99BF-DFC075C3BE47}" presName="compNode" presStyleCnt="0"/>
      <dgm:spPr/>
    </dgm:pt>
    <dgm:pt modelId="{FB81CD6E-8BAF-4F2D-B43F-D1116F0E72C8}" type="pres">
      <dgm:prSet presAssocID="{A120E181-E2F0-4345-99BF-DFC075C3BE47}" presName="iconBgRect" presStyleLbl="bgShp" presStyleIdx="3" presStyleCnt="7"/>
      <dgm:spPr/>
    </dgm:pt>
    <dgm:pt modelId="{674F63AD-8B84-4D7E-859A-D739E93623BD}" type="pres">
      <dgm:prSet presAssocID="{A120E181-E2F0-4345-99BF-DFC075C3BE4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vered plate"/>
        </a:ext>
      </dgm:extLst>
    </dgm:pt>
    <dgm:pt modelId="{E9684CA8-09F3-481F-8500-C04D3ABE1DB6}" type="pres">
      <dgm:prSet presAssocID="{A120E181-E2F0-4345-99BF-DFC075C3BE47}" presName="spaceRect" presStyleCnt="0"/>
      <dgm:spPr/>
    </dgm:pt>
    <dgm:pt modelId="{F8E850D5-8FE6-4168-9AD8-841DD12AD648}" type="pres">
      <dgm:prSet presAssocID="{A120E181-E2F0-4345-99BF-DFC075C3BE47}" presName="textRect" presStyleLbl="revTx" presStyleIdx="3" presStyleCnt="7">
        <dgm:presLayoutVars>
          <dgm:chMax val="1"/>
          <dgm:chPref val="1"/>
        </dgm:presLayoutVars>
      </dgm:prSet>
      <dgm:spPr/>
    </dgm:pt>
    <dgm:pt modelId="{01D05718-59FA-430B-804C-4875AF1E3521}" type="pres">
      <dgm:prSet presAssocID="{A55850AA-CEBA-4F9D-88D3-1319A30AE498}" presName="sibTrans" presStyleLbl="sibTrans2D1" presStyleIdx="0" presStyleCnt="0"/>
      <dgm:spPr/>
    </dgm:pt>
    <dgm:pt modelId="{C6522E0A-2598-4BDD-B2F1-C41FAA3A3BA7}" type="pres">
      <dgm:prSet presAssocID="{0BB60D27-FF1D-4873-878B-F604852212C9}" presName="compNode" presStyleCnt="0"/>
      <dgm:spPr/>
    </dgm:pt>
    <dgm:pt modelId="{892F78EB-E9D3-48E0-8938-40745159F296}" type="pres">
      <dgm:prSet presAssocID="{0BB60D27-FF1D-4873-878B-F604852212C9}" presName="iconBgRect" presStyleLbl="bgShp" presStyleIdx="4" presStyleCnt="7"/>
      <dgm:spPr/>
    </dgm:pt>
    <dgm:pt modelId="{369A4240-08AE-42E0-9F60-E46AB6528A70}" type="pres">
      <dgm:prSet presAssocID="{0BB60D27-FF1D-4873-878B-F604852212C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3B2595F5-E06D-489F-AAFB-A78CBAE3DE37}" type="pres">
      <dgm:prSet presAssocID="{0BB60D27-FF1D-4873-878B-F604852212C9}" presName="spaceRect" presStyleCnt="0"/>
      <dgm:spPr/>
    </dgm:pt>
    <dgm:pt modelId="{B0C495CC-D352-4887-B49E-3A300A54DFE5}" type="pres">
      <dgm:prSet presAssocID="{0BB60D27-FF1D-4873-878B-F604852212C9}" presName="textRect" presStyleLbl="revTx" presStyleIdx="4" presStyleCnt="7">
        <dgm:presLayoutVars>
          <dgm:chMax val="1"/>
          <dgm:chPref val="1"/>
        </dgm:presLayoutVars>
      </dgm:prSet>
      <dgm:spPr/>
    </dgm:pt>
    <dgm:pt modelId="{D6752452-3FD0-437F-A338-62BBD99277B4}" type="pres">
      <dgm:prSet presAssocID="{887C2D4F-7CF2-4CAE-B0D1-7538CF7554AA}" presName="sibTrans" presStyleLbl="sibTrans2D1" presStyleIdx="0" presStyleCnt="0"/>
      <dgm:spPr/>
    </dgm:pt>
    <dgm:pt modelId="{5E9408E2-3567-459D-B5B9-705971CB4E7A}" type="pres">
      <dgm:prSet presAssocID="{A5D90323-3151-47C7-B37E-71B1180E7576}" presName="compNode" presStyleCnt="0"/>
      <dgm:spPr/>
    </dgm:pt>
    <dgm:pt modelId="{62F3B4EA-2716-449C-B8EF-8C595FA30D85}" type="pres">
      <dgm:prSet presAssocID="{A5D90323-3151-47C7-B37E-71B1180E7576}" presName="iconBgRect" presStyleLbl="bgShp" presStyleIdx="5" presStyleCnt="7"/>
      <dgm:spPr/>
    </dgm:pt>
    <dgm:pt modelId="{229D3D38-BC04-4DC8-9E03-66224E03BC2A}" type="pres">
      <dgm:prSet presAssocID="{A5D90323-3151-47C7-B37E-71B1180E757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9923A2BA-9E0B-4B96-B09D-A48A3AF925B3}" type="pres">
      <dgm:prSet presAssocID="{A5D90323-3151-47C7-B37E-71B1180E7576}" presName="spaceRect" presStyleCnt="0"/>
      <dgm:spPr/>
    </dgm:pt>
    <dgm:pt modelId="{FCFA9E0F-CCF4-4776-AD89-8C32B88EE859}" type="pres">
      <dgm:prSet presAssocID="{A5D90323-3151-47C7-B37E-71B1180E7576}" presName="textRect" presStyleLbl="revTx" presStyleIdx="5" presStyleCnt="7">
        <dgm:presLayoutVars>
          <dgm:chMax val="1"/>
          <dgm:chPref val="1"/>
        </dgm:presLayoutVars>
      </dgm:prSet>
      <dgm:spPr/>
    </dgm:pt>
    <dgm:pt modelId="{3CC21EC8-72F0-47F6-90F4-D7BAB5DD1C3B}" type="pres">
      <dgm:prSet presAssocID="{E951463E-A2E1-449D-9804-16464CAD5752}" presName="sibTrans" presStyleLbl="sibTrans2D1" presStyleIdx="0" presStyleCnt="0"/>
      <dgm:spPr/>
    </dgm:pt>
    <dgm:pt modelId="{4A670EB4-68B0-4338-87C0-8B7E88924C4A}" type="pres">
      <dgm:prSet presAssocID="{DBD3E413-629F-4FE0-B545-10B55A4B1302}" presName="compNode" presStyleCnt="0"/>
      <dgm:spPr/>
    </dgm:pt>
    <dgm:pt modelId="{1015B1DC-4738-447C-A50F-DD1D2E2B693F}" type="pres">
      <dgm:prSet presAssocID="{DBD3E413-629F-4FE0-B545-10B55A4B1302}" presName="iconBgRect" presStyleLbl="bgShp" presStyleIdx="6" presStyleCnt="7"/>
      <dgm:spPr/>
    </dgm:pt>
    <dgm:pt modelId="{5DDBE2AD-9745-4447-A7C1-6EAF80AA7523}" type="pres">
      <dgm:prSet presAssocID="{DBD3E413-629F-4FE0-B545-10B55A4B130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lder"/>
        </a:ext>
      </dgm:extLst>
    </dgm:pt>
    <dgm:pt modelId="{67F37C9A-919A-42E6-8B6D-BE4A3C04EDCB}" type="pres">
      <dgm:prSet presAssocID="{DBD3E413-629F-4FE0-B545-10B55A4B1302}" presName="spaceRect" presStyleCnt="0"/>
      <dgm:spPr/>
    </dgm:pt>
    <dgm:pt modelId="{A0654FCD-5D4B-4255-B1F0-0655083F108F}" type="pres">
      <dgm:prSet presAssocID="{DBD3E413-629F-4FE0-B545-10B55A4B1302}" presName="textRect" presStyleLbl="revTx" presStyleIdx="6" presStyleCnt="7">
        <dgm:presLayoutVars>
          <dgm:chMax val="1"/>
          <dgm:chPref val="1"/>
        </dgm:presLayoutVars>
      </dgm:prSet>
      <dgm:spPr/>
    </dgm:pt>
  </dgm:ptLst>
  <dgm:cxnLst>
    <dgm:cxn modelId="{C3E6B806-02D9-4724-96AA-C25E007445D9}" srcId="{912EBB21-2110-4057-B709-B7B6062E255F}" destId="{DBD3E413-629F-4FE0-B545-10B55A4B1302}" srcOrd="6" destOrd="0" parTransId="{2BC244E8-EEF4-4B3E-A20C-8CB2F2D97C0B}" sibTransId="{43635848-9C2D-49A8-A29A-07A844E391E5}"/>
    <dgm:cxn modelId="{9BEFF113-F5A9-4997-8DA8-7487C27AB3B0}" type="presOf" srcId="{06518D11-5001-4799-A99B-5DC7CB69E74B}" destId="{C3C61F44-4B84-4035-88B4-A568BF070716}" srcOrd="0" destOrd="0" presId="urn:microsoft.com/office/officeart/2018/2/layout/IconCircleList"/>
    <dgm:cxn modelId="{CADE4A40-2225-44F5-80D8-6EACE367CC90}" type="presOf" srcId="{5B48BA0F-B677-4150-9911-C7EFF60258B3}" destId="{DF2B6EA6-DC05-4AE6-8DF6-9405E3B2862A}" srcOrd="0" destOrd="0" presId="urn:microsoft.com/office/officeart/2018/2/layout/IconCircleList"/>
    <dgm:cxn modelId="{77CF0C5F-2873-45F2-AA0D-20C5444881AD}" type="presOf" srcId="{887C2D4F-7CF2-4CAE-B0D1-7538CF7554AA}" destId="{D6752452-3FD0-437F-A338-62BBD99277B4}" srcOrd="0" destOrd="0" presId="urn:microsoft.com/office/officeart/2018/2/layout/IconCircleList"/>
    <dgm:cxn modelId="{3F628062-2218-469C-921A-72A223AB5E2A}" srcId="{912EBB21-2110-4057-B709-B7B6062E255F}" destId="{3BEE5C70-E48A-4B06-A84F-3A957667FD54}" srcOrd="1" destOrd="0" parTransId="{1760C657-1C46-4CD5-ACD6-0FFF1D8345AA}" sibTransId="{F11B1FBC-4538-49B2-B129-155D847DAE5F}"/>
    <dgm:cxn modelId="{35120E43-3156-4710-BEE5-FF9F799E2935}" srcId="{912EBB21-2110-4057-B709-B7B6062E255F}" destId="{A120E181-E2F0-4345-99BF-DFC075C3BE47}" srcOrd="3" destOrd="0" parTransId="{0EECBEE8-BA33-432C-AFD0-9B4CC36E27B4}" sibTransId="{A55850AA-CEBA-4F9D-88D3-1319A30AE498}"/>
    <dgm:cxn modelId="{9DA1996E-AD5C-4D1B-9384-B2F5F9359D1E}" type="presOf" srcId="{F11B1FBC-4538-49B2-B129-155D847DAE5F}" destId="{769B1E4F-BC47-4340-8884-2F8AB2797BDB}" srcOrd="0" destOrd="0" presId="urn:microsoft.com/office/officeart/2018/2/layout/IconCircleList"/>
    <dgm:cxn modelId="{21930A70-4B19-4142-9F63-4E30BF047A00}" type="presOf" srcId="{3BEE5C70-E48A-4B06-A84F-3A957667FD54}" destId="{80DF90FE-189E-4296-858D-7DF962C9695A}" srcOrd="0" destOrd="0" presId="urn:microsoft.com/office/officeart/2018/2/layout/IconCircleList"/>
    <dgm:cxn modelId="{465BC355-47A1-47C0-B6CE-A826F634123D}" type="presOf" srcId="{A120E181-E2F0-4345-99BF-DFC075C3BE47}" destId="{F8E850D5-8FE6-4168-9AD8-841DD12AD648}" srcOrd="0" destOrd="0" presId="urn:microsoft.com/office/officeart/2018/2/layout/IconCircleList"/>
    <dgm:cxn modelId="{7BA5027A-EEEC-4F0B-A1AB-086489AB4CBC}" type="presOf" srcId="{A55850AA-CEBA-4F9D-88D3-1319A30AE498}" destId="{01D05718-59FA-430B-804C-4875AF1E3521}" srcOrd="0" destOrd="0" presId="urn:microsoft.com/office/officeart/2018/2/layout/IconCircleList"/>
    <dgm:cxn modelId="{849CC67B-D4B1-400D-8417-0D4A7D61F66F}" type="presOf" srcId="{53BD7C1B-CE6A-4669-B5DE-F05647B15A4C}" destId="{89B186FC-7C62-461D-96A0-628A1400B8DF}" srcOrd="0" destOrd="0" presId="urn:microsoft.com/office/officeart/2018/2/layout/IconCircleList"/>
    <dgm:cxn modelId="{215AA97C-5D99-4FBE-BBB8-4D48A24A14B0}" type="presOf" srcId="{3D492895-85A3-4BC3-9506-1567A61ABCA3}" destId="{3288B134-34DC-49BA-9ABF-D27440599D48}" srcOrd="0" destOrd="0" presId="urn:microsoft.com/office/officeart/2018/2/layout/IconCircleList"/>
    <dgm:cxn modelId="{F974969C-C10E-4CB4-A4D7-89529FBFA8EB}" srcId="{912EBB21-2110-4057-B709-B7B6062E255F}" destId="{53BD7C1B-CE6A-4669-B5DE-F05647B15A4C}" srcOrd="2" destOrd="0" parTransId="{EA277B63-E73D-4873-82B4-8C69032F70DF}" sibTransId="{3D492895-85A3-4BC3-9506-1567A61ABCA3}"/>
    <dgm:cxn modelId="{A1FDAE9E-6D4B-4388-A041-412C94D4CD1E}" srcId="{912EBB21-2110-4057-B709-B7B6062E255F}" destId="{06518D11-5001-4799-A99B-5DC7CB69E74B}" srcOrd="0" destOrd="0" parTransId="{70243D8E-5E5D-4525-84C9-DB771342E165}" sibTransId="{5B48BA0F-B677-4150-9911-C7EFF60258B3}"/>
    <dgm:cxn modelId="{FDEBF3BE-D846-49F7-88AC-8C31A124D050}" type="presOf" srcId="{A5D90323-3151-47C7-B37E-71B1180E7576}" destId="{FCFA9E0F-CCF4-4776-AD89-8C32B88EE859}" srcOrd="0" destOrd="0" presId="urn:microsoft.com/office/officeart/2018/2/layout/IconCircleList"/>
    <dgm:cxn modelId="{DA586FC1-7789-41BF-9292-D4BF948FE947}" type="presOf" srcId="{0BB60D27-FF1D-4873-878B-F604852212C9}" destId="{B0C495CC-D352-4887-B49E-3A300A54DFE5}" srcOrd="0" destOrd="0" presId="urn:microsoft.com/office/officeart/2018/2/layout/IconCircleList"/>
    <dgm:cxn modelId="{B41936CD-D26F-4A64-9BBD-C0CE1D7AAC6E}" type="presOf" srcId="{912EBB21-2110-4057-B709-B7B6062E255F}" destId="{30C70CDF-51B5-4D1A-AC9E-312305F2A57A}" srcOrd="0" destOrd="0" presId="urn:microsoft.com/office/officeart/2018/2/layout/IconCircleList"/>
    <dgm:cxn modelId="{B3ACF3DA-9794-4614-8BB0-40F73625C0EE}" type="presOf" srcId="{E951463E-A2E1-449D-9804-16464CAD5752}" destId="{3CC21EC8-72F0-47F6-90F4-D7BAB5DD1C3B}" srcOrd="0" destOrd="0" presId="urn:microsoft.com/office/officeart/2018/2/layout/IconCircleList"/>
    <dgm:cxn modelId="{FD4C49E3-9C23-4F06-B22E-54ACE2BFE761}" srcId="{912EBB21-2110-4057-B709-B7B6062E255F}" destId="{A5D90323-3151-47C7-B37E-71B1180E7576}" srcOrd="5" destOrd="0" parTransId="{4E3874AB-F538-4D36-8240-34BCC8382EE6}" sibTransId="{E951463E-A2E1-449D-9804-16464CAD5752}"/>
    <dgm:cxn modelId="{650337F2-2EEC-4170-93D4-88C46033E86A}" srcId="{912EBB21-2110-4057-B709-B7B6062E255F}" destId="{0BB60D27-FF1D-4873-878B-F604852212C9}" srcOrd="4" destOrd="0" parTransId="{12D39DF2-BE2D-44A8-BC03-3F9C26FB7C45}" sibTransId="{887C2D4F-7CF2-4CAE-B0D1-7538CF7554AA}"/>
    <dgm:cxn modelId="{8EEF6CFE-8C15-47A8-9B96-672D0BDEE225}" type="presOf" srcId="{DBD3E413-629F-4FE0-B545-10B55A4B1302}" destId="{A0654FCD-5D4B-4255-B1F0-0655083F108F}" srcOrd="0" destOrd="0" presId="urn:microsoft.com/office/officeart/2018/2/layout/IconCircleList"/>
    <dgm:cxn modelId="{0AD4119B-6DA2-4C11-932E-28186227A568}" type="presParOf" srcId="{30C70CDF-51B5-4D1A-AC9E-312305F2A57A}" destId="{0D7F4B33-7107-4658-B284-DDED6D487808}" srcOrd="0" destOrd="0" presId="urn:microsoft.com/office/officeart/2018/2/layout/IconCircleList"/>
    <dgm:cxn modelId="{9E245A85-4E78-45ED-83AF-1F933C85706F}" type="presParOf" srcId="{0D7F4B33-7107-4658-B284-DDED6D487808}" destId="{3B178802-8A95-4A56-856B-15F49852563D}" srcOrd="0" destOrd="0" presId="urn:microsoft.com/office/officeart/2018/2/layout/IconCircleList"/>
    <dgm:cxn modelId="{95D35CAA-215A-4447-A78C-B0E78CE617C8}" type="presParOf" srcId="{3B178802-8A95-4A56-856B-15F49852563D}" destId="{BE759613-4DF5-45A9-9BE7-21531334692C}" srcOrd="0" destOrd="0" presId="urn:microsoft.com/office/officeart/2018/2/layout/IconCircleList"/>
    <dgm:cxn modelId="{10A9066E-92F1-4E91-8B06-8B9EB84F1FC6}" type="presParOf" srcId="{3B178802-8A95-4A56-856B-15F49852563D}" destId="{B50FD505-E3C4-4DFA-BA81-F12F49C3865B}" srcOrd="1" destOrd="0" presId="urn:microsoft.com/office/officeart/2018/2/layout/IconCircleList"/>
    <dgm:cxn modelId="{7515DDC5-ED9A-4482-95E5-6EA9395DDDAF}" type="presParOf" srcId="{3B178802-8A95-4A56-856B-15F49852563D}" destId="{F42DC6C3-A829-428E-908F-5ED449DEBD97}" srcOrd="2" destOrd="0" presId="urn:microsoft.com/office/officeart/2018/2/layout/IconCircleList"/>
    <dgm:cxn modelId="{29B36243-3552-4556-926D-3EF6E9E8FFF8}" type="presParOf" srcId="{3B178802-8A95-4A56-856B-15F49852563D}" destId="{C3C61F44-4B84-4035-88B4-A568BF070716}" srcOrd="3" destOrd="0" presId="urn:microsoft.com/office/officeart/2018/2/layout/IconCircleList"/>
    <dgm:cxn modelId="{4EDF3D9F-B869-470B-ADC4-3683B8EB1F89}" type="presParOf" srcId="{0D7F4B33-7107-4658-B284-DDED6D487808}" destId="{DF2B6EA6-DC05-4AE6-8DF6-9405E3B2862A}" srcOrd="1" destOrd="0" presId="urn:microsoft.com/office/officeart/2018/2/layout/IconCircleList"/>
    <dgm:cxn modelId="{D2D6CA20-44FD-4D21-866C-B724C65FC7D9}" type="presParOf" srcId="{0D7F4B33-7107-4658-B284-DDED6D487808}" destId="{E6C210C6-B2E1-4902-ACC5-DCC64632ED06}" srcOrd="2" destOrd="0" presId="urn:microsoft.com/office/officeart/2018/2/layout/IconCircleList"/>
    <dgm:cxn modelId="{E0E2D0DF-68CF-4EA6-A977-CB2AD5196D00}" type="presParOf" srcId="{E6C210C6-B2E1-4902-ACC5-DCC64632ED06}" destId="{EDB4BDCF-1829-4647-A472-B674FAD871E0}" srcOrd="0" destOrd="0" presId="urn:microsoft.com/office/officeart/2018/2/layout/IconCircleList"/>
    <dgm:cxn modelId="{E56CE13F-28CB-41A1-B200-E26101961241}" type="presParOf" srcId="{E6C210C6-B2E1-4902-ACC5-DCC64632ED06}" destId="{E4CA3FFA-9B54-4D01-86D1-E51A895F0A97}" srcOrd="1" destOrd="0" presId="urn:microsoft.com/office/officeart/2018/2/layout/IconCircleList"/>
    <dgm:cxn modelId="{4D8AEE6D-EE34-4A28-AF7A-74D97C622753}" type="presParOf" srcId="{E6C210C6-B2E1-4902-ACC5-DCC64632ED06}" destId="{2F9B3242-265A-4F01-B808-6799C5D91B7D}" srcOrd="2" destOrd="0" presId="urn:microsoft.com/office/officeart/2018/2/layout/IconCircleList"/>
    <dgm:cxn modelId="{E50C3327-9F83-45C2-9266-9FB9AB2BA44A}" type="presParOf" srcId="{E6C210C6-B2E1-4902-ACC5-DCC64632ED06}" destId="{80DF90FE-189E-4296-858D-7DF962C9695A}" srcOrd="3" destOrd="0" presId="urn:microsoft.com/office/officeart/2018/2/layout/IconCircleList"/>
    <dgm:cxn modelId="{2D464B23-A7B4-439A-8B40-316FC24D8774}" type="presParOf" srcId="{0D7F4B33-7107-4658-B284-DDED6D487808}" destId="{769B1E4F-BC47-4340-8884-2F8AB2797BDB}" srcOrd="3" destOrd="0" presId="urn:microsoft.com/office/officeart/2018/2/layout/IconCircleList"/>
    <dgm:cxn modelId="{A94256F0-4E7B-4C50-B3D4-3202C32127E7}" type="presParOf" srcId="{0D7F4B33-7107-4658-B284-DDED6D487808}" destId="{63738625-E226-492A-9935-6155ECBAAE5A}" srcOrd="4" destOrd="0" presId="urn:microsoft.com/office/officeart/2018/2/layout/IconCircleList"/>
    <dgm:cxn modelId="{872EB873-8922-4763-B202-7981EFD97FE7}" type="presParOf" srcId="{63738625-E226-492A-9935-6155ECBAAE5A}" destId="{5FD5079D-2D95-409D-A538-6C40C5199CC6}" srcOrd="0" destOrd="0" presId="urn:microsoft.com/office/officeart/2018/2/layout/IconCircleList"/>
    <dgm:cxn modelId="{89B8AE54-D805-433A-9876-B513C0673305}" type="presParOf" srcId="{63738625-E226-492A-9935-6155ECBAAE5A}" destId="{7E47CFC8-639A-4E90-BD91-1A4913C3CEA6}" srcOrd="1" destOrd="0" presId="urn:microsoft.com/office/officeart/2018/2/layout/IconCircleList"/>
    <dgm:cxn modelId="{84C1E4C3-7E64-4E6C-B95A-88DAC282D8CE}" type="presParOf" srcId="{63738625-E226-492A-9935-6155ECBAAE5A}" destId="{5B0CDBB2-AEF1-44C7-8736-6D52048D7094}" srcOrd="2" destOrd="0" presId="urn:microsoft.com/office/officeart/2018/2/layout/IconCircleList"/>
    <dgm:cxn modelId="{F7ACF8A0-CBDF-4452-8DD5-D99B7A2074CE}" type="presParOf" srcId="{63738625-E226-492A-9935-6155ECBAAE5A}" destId="{89B186FC-7C62-461D-96A0-628A1400B8DF}" srcOrd="3" destOrd="0" presId="urn:microsoft.com/office/officeart/2018/2/layout/IconCircleList"/>
    <dgm:cxn modelId="{FAD7D447-B684-4C22-B0E7-1530C9F77A85}" type="presParOf" srcId="{0D7F4B33-7107-4658-B284-DDED6D487808}" destId="{3288B134-34DC-49BA-9ABF-D27440599D48}" srcOrd="5" destOrd="0" presId="urn:microsoft.com/office/officeart/2018/2/layout/IconCircleList"/>
    <dgm:cxn modelId="{A62EF959-5478-4EA6-8857-289CD0A618F9}" type="presParOf" srcId="{0D7F4B33-7107-4658-B284-DDED6D487808}" destId="{2E02E9F1-36A2-450F-BD4B-EBEE0461A7F0}" srcOrd="6" destOrd="0" presId="urn:microsoft.com/office/officeart/2018/2/layout/IconCircleList"/>
    <dgm:cxn modelId="{5EFF71B9-0DC3-4520-ABC2-27060A38AF4B}" type="presParOf" srcId="{2E02E9F1-36A2-450F-BD4B-EBEE0461A7F0}" destId="{FB81CD6E-8BAF-4F2D-B43F-D1116F0E72C8}" srcOrd="0" destOrd="0" presId="urn:microsoft.com/office/officeart/2018/2/layout/IconCircleList"/>
    <dgm:cxn modelId="{9892249B-495C-42E0-A30E-34C50B1D91CA}" type="presParOf" srcId="{2E02E9F1-36A2-450F-BD4B-EBEE0461A7F0}" destId="{674F63AD-8B84-4D7E-859A-D739E93623BD}" srcOrd="1" destOrd="0" presId="urn:microsoft.com/office/officeart/2018/2/layout/IconCircleList"/>
    <dgm:cxn modelId="{F46BFD3E-05FA-44AA-A972-C7FB9D94EE95}" type="presParOf" srcId="{2E02E9F1-36A2-450F-BD4B-EBEE0461A7F0}" destId="{E9684CA8-09F3-481F-8500-C04D3ABE1DB6}" srcOrd="2" destOrd="0" presId="urn:microsoft.com/office/officeart/2018/2/layout/IconCircleList"/>
    <dgm:cxn modelId="{394688B0-E4E6-444F-BAE1-5028A39A47F6}" type="presParOf" srcId="{2E02E9F1-36A2-450F-BD4B-EBEE0461A7F0}" destId="{F8E850D5-8FE6-4168-9AD8-841DD12AD648}" srcOrd="3" destOrd="0" presId="urn:microsoft.com/office/officeart/2018/2/layout/IconCircleList"/>
    <dgm:cxn modelId="{0C790D67-08AB-4C09-ABBB-EB497EBE2094}" type="presParOf" srcId="{0D7F4B33-7107-4658-B284-DDED6D487808}" destId="{01D05718-59FA-430B-804C-4875AF1E3521}" srcOrd="7" destOrd="0" presId="urn:microsoft.com/office/officeart/2018/2/layout/IconCircleList"/>
    <dgm:cxn modelId="{404B1C54-3E59-4623-9F31-7E9E97C594B4}" type="presParOf" srcId="{0D7F4B33-7107-4658-B284-DDED6D487808}" destId="{C6522E0A-2598-4BDD-B2F1-C41FAA3A3BA7}" srcOrd="8" destOrd="0" presId="urn:microsoft.com/office/officeart/2018/2/layout/IconCircleList"/>
    <dgm:cxn modelId="{09A00093-D4BA-4EF9-B456-693CD90C8996}" type="presParOf" srcId="{C6522E0A-2598-4BDD-B2F1-C41FAA3A3BA7}" destId="{892F78EB-E9D3-48E0-8938-40745159F296}" srcOrd="0" destOrd="0" presId="urn:microsoft.com/office/officeart/2018/2/layout/IconCircleList"/>
    <dgm:cxn modelId="{B6E391C4-2FD8-46BF-8F2D-44164C3E4019}" type="presParOf" srcId="{C6522E0A-2598-4BDD-B2F1-C41FAA3A3BA7}" destId="{369A4240-08AE-42E0-9F60-E46AB6528A70}" srcOrd="1" destOrd="0" presId="urn:microsoft.com/office/officeart/2018/2/layout/IconCircleList"/>
    <dgm:cxn modelId="{694EEAD2-FCFA-4DA2-9DAD-079CDCD589C6}" type="presParOf" srcId="{C6522E0A-2598-4BDD-B2F1-C41FAA3A3BA7}" destId="{3B2595F5-E06D-489F-AAFB-A78CBAE3DE37}" srcOrd="2" destOrd="0" presId="urn:microsoft.com/office/officeart/2018/2/layout/IconCircleList"/>
    <dgm:cxn modelId="{3E28B673-0D71-4523-9830-E4D42C602010}" type="presParOf" srcId="{C6522E0A-2598-4BDD-B2F1-C41FAA3A3BA7}" destId="{B0C495CC-D352-4887-B49E-3A300A54DFE5}" srcOrd="3" destOrd="0" presId="urn:microsoft.com/office/officeart/2018/2/layout/IconCircleList"/>
    <dgm:cxn modelId="{28E5E773-C72F-4A9C-8B1D-43B7D72500C2}" type="presParOf" srcId="{0D7F4B33-7107-4658-B284-DDED6D487808}" destId="{D6752452-3FD0-437F-A338-62BBD99277B4}" srcOrd="9" destOrd="0" presId="urn:microsoft.com/office/officeart/2018/2/layout/IconCircleList"/>
    <dgm:cxn modelId="{B871C102-1FE6-4293-8110-A2DC7892B66F}" type="presParOf" srcId="{0D7F4B33-7107-4658-B284-DDED6D487808}" destId="{5E9408E2-3567-459D-B5B9-705971CB4E7A}" srcOrd="10" destOrd="0" presId="urn:microsoft.com/office/officeart/2018/2/layout/IconCircleList"/>
    <dgm:cxn modelId="{6A5F76EE-24F2-4C9D-BB0A-A7DFF1BCE73E}" type="presParOf" srcId="{5E9408E2-3567-459D-B5B9-705971CB4E7A}" destId="{62F3B4EA-2716-449C-B8EF-8C595FA30D85}" srcOrd="0" destOrd="0" presId="urn:microsoft.com/office/officeart/2018/2/layout/IconCircleList"/>
    <dgm:cxn modelId="{734ECCC0-AE63-45BF-95E4-22AD6B6565D4}" type="presParOf" srcId="{5E9408E2-3567-459D-B5B9-705971CB4E7A}" destId="{229D3D38-BC04-4DC8-9E03-66224E03BC2A}" srcOrd="1" destOrd="0" presId="urn:microsoft.com/office/officeart/2018/2/layout/IconCircleList"/>
    <dgm:cxn modelId="{C0F61496-EE22-4448-B855-07644C7432AD}" type="presParOf" srcId="{5E9408E2-3567-459D-B5B9-705971CB4E7A}" destId="{9923A2BA-9E0B-4B96-B09D-A48A3AF925B3}" srcOrd="2" destOrd="0" presId="urn:microsoft.com/office/officeart/2018/2/layout/IconCircleList"/>
    <dgm:cxn modelId="{E74EB531-96C8-45F0-A777-3C5328C7F566}" type="presParOf" srcId="{5E9408E2-3567-459D-B5B9-705971CB4E7A}" destId="{FCFA9E0F-CCF4-4776-AD89-8C32B88EE859}" srcOrd="3" destOrd="0" presId="urn:microsoft.com/office/officeart/2018/2/layout/IconCircleList"/>
    <dgm:cxn modelId="{40ACF6FC-D468-4B90-83C0-9E7E311E8719}" type="presParOf" srcId="{0D7F4B33-7107-4658-B284-DDED6D487808}" destId="{3CC21EC8-72F0-47F6-90F4-D7BAB5DD1C3B}" srcOrd="11" destOrd="0" presId="urn:microsoft.com/office/officeart/2018/2/layout/IconCircleList"/>
    <dgm:cxn modelId="{344CB9B9-C1BC-4731-94ED-DF0697A1FA9B}" type="presParOf" srcId="{0D7F4B33-7107-4658-B284-DDED6D487808}" destId="{4A670EB4-68B0-4338-87C0-8B7E88924C4A}" srcOrd="12" destOrd="0" presId="urn:microsoft.com/office/officeart/2018/2/layout/IconCircleList"/>
    <dgm:cxn modelId="{FAF38DF7-AE94-43B0-A037-08E84BC7102A}" type="presParOf" srcId="{4A670EB4-68B0-4338-87C0-8B7E88924C4A}" destId="{1015B1DC-4738-447C-A50F-DD1D2E2B693F}" srcOrd="0" destOrd="0" presId="urn:microsoft.com/office/officeart/2018/2/layout/IconCircleList"/>
    <dgm:cxn modelId="{296FC4F6-CD88-47C3-B850-77CBBB1C5365}" type="presParOf" srcId="{4A670EB4-68B0-4338-87C0-8B7E88924C4A}" destId="{5DDBE2AD-9745-4447-A7C1-6EAF80AA7523}" srcOrd="1" destOrd="0" presId="urn:microsoft.com/office/officeart/2018/2/layout/IconCircleList"/>
    <dgm:cxn modelId="{62F5EA2E-6AF6-4EB5-A833-3A38963D56DF}" type="presParOf" srcId="{4A670EB4-68B0-4338-87C0-8B7E88924C4A}" destId="{67F37C9A-919A-42E6-8B6D-BE4A3C04EDCB}" srcOrd="2" destOrd="0" presId="urn:microsoft.com/office/officeart/2018/2/layout/IconCircleList"/>
    <dgm:cxn modelId="{FD12D883-A4C2-46BC-A95F-E0F999A46FA6}" type="presParOf" srcId="{4A670EB4-68B0-4338-87C0-8B7E88924C4A}" destId="{A0654FCD-5D4B-4255-B1F0-0655083F108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DC43A-35AF-4AA1-941C-F0C72B6A57B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38AC76-47CB-41DC-B358-AA12AEBE4E2F}">
      <dgm:prSet/>
      <dgm:spPr/>
      <dgm:t>
        <a:bodyPr/>
        <a:lstStyle/>
        <a:p>
          <a:r>
            <a:rPr lang="en-US"/>
            <a:t>runs on the rudimental conception that each item will be linked to its required supplies which are stored in a catering inventory database</a:t>
          </a:r>
        </a:p>
      </dgm:t>
    </dgm:pt>
    <dgm:pt modelId="{34F8271A-459C-43EA-9E17-5B4D8D12EA80}" type="parTrans" cxnId="{55CD7C24-00C2-4F74-8443-9493471A9C15}">
      <dgm:prSet/>
      <dgm:spPr/>
      <dgm:t>
        <a:bodyPr/>
        <a:lstStyle/>
        <a:p>
          <a:endParaRPr lang="en-US"/>
        </a:p>
      </dgm:t>
    </dgm:pt>
    <dgm:pt modelId="{C3CEB899-43F7-47E8-9783-4336DE9B8FB1}" type="sibTrans" cxnId="{55CD7C24-00C2-4F74-8443-9493471A9C15}">
      <dgm:prSet/>
      <dgm:spPr/>
      <dgm:t>
        <a:bodyPr/>
        <a:lstStyle/>
        <a:p>
          <a:endParaRPr lang="en-US"/>
        </a:p>
      </dgm:t>
    </dgm:pt>
    <dgm:pt modelId="{47F59BFA-8E83-4BE7-B627-7A3267315886}">
      <dgm:prSet/>
      <dgm:spPr/>
      <dgm:t>
        <a:bodyPr/>
        <a:lstStyle/>
        <a:p>
          <a:r>
            <a:rPr lang="en-US"/>
            <a:t>aims at providing an efficient interface to the restaurants for managing their grocery inventory predicated on each item sold</a:t>
          </a:r>
        </a:p>
      </dgm:t>
    </dgm:pt>
    <dgm:pt modelId="{FC128361-D915-4CDE-AA8F-57BE54193A49}" type="parTrans" cxnId="{7E176481-80F4-45D8-8AA6-977C6FDA10B4}">
      <dgm:prSet/>
      <dgm:spPr/>
      <dgm:t>
        <a:bodyPr/>
        <a:lstStyle/>
        <a:p>
          <a:endParaRPr lang="en-US"/>
        </a:p>
      </dgm:t>
    </dgm:pt>
    <dgm:pt modelId="{3EBAA288-6445-4EEB-BFD9-049B77086EE4}" type="sibTrans" cxnId="{7E176481-80F4-45D8-8AA6-977C6FDA10B4}">
      <dgm:prSet/>
      <dgm:spPr/>
      <dgm:t>
        <a:bodyPr/>
        <a:lstStyle/>
        <a:p>
          <a:endParaRPr lang="en-US"/>
        </a:p>
      </dgm:t>
    </dgm:pt>
    <dgm:pt modelId="{E5A3E3FE-0AA5-44F3-90CA-5A809BA8C58B}">
      <dgm:prSet/>
      <dgm:spPr/>
      <dgm:t>
        <a:bodyPr/>
        <a:lstStyle/>
        <a:p>
          <a:r>
            <a:rPr lang="en-US"/>
            <a:t>system analyzes the total sale of menu items and proportionately deducts the congruous amount from the resource database</a:t>
          </a:r>
        </a:p>
      </dgm:t>
    </dgm:pt>
    <dgm:pt modelId="{6C23A68A-1F9D-45A3-90D7-D7578F6B62AD}" type="parTrans" cxnId="{FE5E57D4-602B-4A3E-BB77-AC8EA93050EA}">
      <dgm:prSet/>
      <dgm:spPr/>
      <dgm:t>
        <a:bodyPr/>
        <a:lstStyle/>
        <a:p>
          <a:endParaRPr lang="en-US"/>
        </a:p>
      </dgm:t>
    </dgm:pt>
    <dgm:pt modelId="{20BB184C-3D56-47DA-A1CE-8C7303138C06}" type="sibTrans" cxnId="{FE5E57D4-602B-4A3E-BB77-AC8EA93050EA}">
      <dgm:prSet/>
      <dgm:spPr/>
      <dgm:t>
        <a:bodyPr/>
        <a:lstStyle/>
        <a:p>
          <a:endParaRPr lang="en-US"/>
        </a:p>
      </dgm:t>
    </dgm:pt>
    <dgm:pt modelId="{FD458DB7-99E7-4B45-9CA8-9F7D18C48062}">
      <dgm:prSet/>
      <dgm:spPr/>
      <dgm:t>
        <a:bodyPr/>
        <a:lstStyle/>
        <a:p>
          <a:r>
            <a:rPr lang="en-US"/>
            <a:t>If it finds that certain ingredients are below the threshold, it will engender a purchase order for those item(s) and send it to the manager (admin) for approbation</a:t>
          </a:r>
        </a:p>
      </dgm:t>
    </dgm:pt>
    <dgm:pt modelId="{9DA3638F-B21D-49E8-933B-AC584C01B7D5}" type="parTrans" cxnId="{D2B02206-9AC8-4142-9C65-1986E0D2BCBA}">
      <dgm:prSet/>
      <dgm:spPr/>
      <dgm:t>
        <a:bodyPr/>
        <a:lstStyle/>
        <a:p>
          <a:endParaRPr lang="en-US"/>
        </a:p>
      </dgm:t>
    </dgm:pt>
    <dgm:pt modelId="{B3AA300E-1194-45BB-BF75-B525959BE8CE}" type="sibTrans" cxnId="{D2B02206-9AC8-4142-9C65-1986E0D2BCBA}">
      <dgm:prSet/>
      <dgm:spPr/>
      <dgm:t>
        <a:bodyPr/>
        <a:lstStyle/>
        <a:p>
          <a:endParaRPr lang="en-US"/>
        </a:p>
      </dgm:t>
    </dgm:pt>
    <dgm:pt modelId="{1B30B91B-879E-472E-B12E-C260A00BCFB8}">
      <dgm:prSet/>
      <dgm:spPr/>
      <dgm:t>
        <a:bodyPr/>
        <a:lstStyle/>
        <a:p>
          <a:r>
            <a:rPr lang="en-US"/>
            <a:t>system will withal ascertain groceries are tracked correctly, timely orders will be sent out to the vendors or suppliers, and the inventory will always be maintained and updated</a:t>
          </a:r>
        </a:p>
      </dgm:t>
    </dgm:pt>
    <dgm:pt modelId="{40164804-2BF1-4EC1-B854-9298D5B0D451}" type="parTrans" cxnId="{AE589F54-BEAE-4DF9-A960-ADD8327FA4F7}">
      <dgm:prSet/>
      <dgm:spPr/>
      <dgm:t>
        <a:bodyPr/>
        <a:lstStyle/>
        <a:p>
          <a:endParaRPr lang="en-US"/>
        </a:p>
      </dgm:t>
    </dgm:pt>
    <dgm:pt modelId="{9A597D27-C5AC-4877-9A4E-C5CD20D1C48D}" type="sibTrans" cxnId="{AE589F54-BEAE-4DF9-A960-ADD8327FA4F7}">
      <dgm:prSet/>
      <dgm:spPr/>
      <dgm:t>
        <a:bodyPr/>
        <a:lstStyle/>
        <a:p>
          <a:endParaRPr lang="en-US"/>
        </a:p>
      </dgm:t>
    </dgm:pt>
    <dgm:pt modelId="{2976434E-EDA2-4CF9-9347-494698A699F7}">
      <dgm:prSet/>
      <dgm:spPr/>
      <dgm:t>
        <a:bodyPr/>
        <a:lstStyle/>
        <a:p>
          <a:r>
            <a:rPr lang="en-US"/>
            <a:t>system will enable restaurant owners to be able to ken the type of pabulum their customers relish, the time most aliment is consumed and the type of ailment that is not popular with the customer. The system will additionally keep track of the shelf life of resources. If any product or supply is about to expire the system will apprise the manager or owner, the details of the quantity that is near its expiration date.</a:t>
          </a:r>
        </a:p>
      </dgm:t>
    </dgm:pt>
    <dgm:pt modelId="{288FA8CF-0760-4F89-9269-BB90776C6338}" type="parTrans" cxnId="{DE728CFF-1233-4312-853B-B85BBF8B23B7}">
      <dgm:prSet/>
      <dgm:spPr/>
      <dgm:t>
        <a:bodyPr/>
        <a:lstStyle/>
        <a:p>
          <a:endParaRPr lang="en-US"/>
        </a:p>
      </dgm:t>
    </dgm:pt>
    <dgm:pt modelId="{4AB8BA93-29FD-4761-8FF4-7F929E923208}" type="sibTrans" cxnId="{DE728CFF-1233-4312-853B-B85BBF8B23B7}">
      <dgm:prSet/>
      <dgm:spPr/>
      <dgm:t>
        <a:bodyPr/>
        <a:lstStyle/>
        <a:p>
          <a:endParaRPr lang="en-US"/>
        </a:p>
      </dgm:t>
    </dgm:pt>
    <dgm:pt modelId="{98AC26C6-59A4-4090-AB36-663F76536C34}" type="pres">
      <dgm:prSet presAssocID="{E71DC43A-35AF-4AA1-941C-F0C72B6A57B5}" presName="root" presStyleCnt="0">
        <dgm:presLayoutVars>
          <dgm:dir/>
          <dgm:resizeHandles val="exact"/>
        </dgm:presLayoutVars>
      </dgm:prSet>
      <dgm:spPr/>
    </dgm:pt>
    <dgm:pt modelId="{41FE7359-28C1-4525-82B9-00827C335A73}" type="pres">
      <dgm:prSet presAssocID="{E71DC43A-35AF-4AA1-941C-F0C72B6A57B5}" presName="container" presStyleCnt="0">
        <dgm:presLayoutVars>
          <dgm:dir/>
          <dgm:resizeHandles val="exact"/>
        </dgm:presLayoutVars>
      </dgm:prSet>
      <dgm:spPr/>
    </dgm:pt>
    <dgm:pt modelId="{FCC6B6AA-B43F-4630-9981-B14B778698BA}" type="pres">
      <dgm:prSet presAssocID="{6738AC76-47CB-41DC-B358-AA12AEBE4E2F}" presName="compNode" presStyleCnt="0"/>
      <dgm:spPr/>
    </dgm:pt>
    <dgm:pt modelId="{0916A9E1-E997-4A89-B224-3E0080307083}" type="pres">
      <dgm:prSet presAssocID="{6738AC76-47CB-41DC-B358-AA12AEBE4E2F}" presName="iconBgRect" presStyleLbl="bgShp" presStyleIdx="0" presStyleCnt="6"/>
      <dgm:spPr/>
    </dgm:pt>
    <dgm:pt modelId="{DF45AC81-9BA6-4933-B029-03EB83352102}" type="pres">
      <dgm:prSet presAssocID="{6738AC76-47CB-41DC-B358-AA12AEBE4E2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3E603921-376B-4E89-8A2A-0A82C087214C}" type="pres">
      <dgm:prSet presAssocID="{6738AC76-47CB-41DC-B358-AA12AEBE4E2F}" presName="spaceRect" presStyleCnt="0"/>
      <dgm:spPr/>
    </dgm:pt>
    <dgm:pt modelId="{0BC2E04A-E283-40C8-89DD-07B9B3C7C44E}" type="pres">
      <dgm:prSet presAssocID="{6738AC76-47CB-41DC-B358-AA12AEBE4E2F}" presName="textRect" presStyleLbl="revTx" presStyleIdx="0" presStyleCnt="6">
        <dgm:presLayoutVars>
          <dgm:chMax val="1"/>
          <dgm:chPref val="1"/>
        </dgm:presLayoutVars>
      </dgm:prSet>
      <dgm:spPr/>
    </dgm:pt>
    <dgm:pt modelId="{73C6B536-8F3B-43EA-B439-656DB2F0EEE1}" type="pres">
      <dgm:prSet presAssocID="{C3CEB899-43F7-47E8-9783-4336DE9B8FB1}" presName="sibTrans" presStyleLbl="sibTrans2D1" presStyleIdx="0" presStyleCnt="0"/>
      <dgm:spPr/>
    </dgm:pt>
    <dgm:pt modelId="{D0ACBD05-3636-4E2B-AEBC-F4778FED88B7}" type="pres">
      <dgm:prSet presAssocID="{47F59BFA-8E83-4BE7-B627-7A3267315886}" presName="compNode" presStyleCnt="0"/>
      <dgm:spPr/>
    </dgm:pt>
    <dgm:pt modelId="{FBED89D2-8D89-4EC4-9B70-983FC618E3B6}" type="pres">
      <dgm:prSet presAssocID="{47F59BFA-8E83-4BE7-B627-7A3267315886}" presName="iconBgRect" presStyleLbl="bgShp" presStyleIdx="1" presStyleCnt="6"/>
      <dgm:spPr/>
    </dgm:pt>
    <dgm:pt modelId="{D0C692BB-CC9D-42CC-AEAC-6160A956DEF8}" type="pres">
      <dgm:prSet presAssocID="{47F59BFA-8E83-4BE7-B627-7A32673158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A955DEA4-A8E8-47D3-BE33-24457E9776F9}" type="pres">
      <dgm:prSet presAssocID="{47F59BFA-8E83-4BE7-B627-7A3267315886}" presName="spaceRect" presStyleCnt="0"/>
      <dgm:spPr/>
    </dgm:pt>
    <dgm:pt modelId="{2403F10F-88F9-4CE9-8ECE-21E7F5F4694B}" type="pres">
      <dgm:prSet presAssocID="{47F59BFA-8E83-4BE7-B627-7A3267315886}" presName="textRect" presStyleLbl="revTx" presStyleIdx="1" presStyleCnt="6">
        <dgm:presLayoutVars>
          <dgm:chMax val="1"/>
          <dgm:chPref val="1"/>
        </dgm:presLayoutVars>
      </dgm:prSet>
      <dgm:spPr/>
    </dgm:pt>
    <dgm:pt modelId="{53323D83-AE17-484B-8B38-831E1559B75A}" type="pres">
      <dgm:prSet presAssocID="{3EBAA288-6445-4EEB-BFD9-049B77086EE4}" presName="sibTrans" presStyleLbl="sibTrans2D1" presStyleIdx="0" presStyleCnt="0"/>
      <dgm:spPr/>
    </dgm:pt>
    <dgm:pt modelId="{0319E3F6-E11E-460F-9E3A-2B84BB2E53C0}" type="pres">
      <dgm:prSet presAssocID="{E5A3E3FE-0AA5-44F3-90CA-5A809BA8C58B}" presName="compNode" presStyleCnt="0"/>
      <dgm:spPr/>
    </dgm:pt>
    <dgm:pt modelId="{37BF5796-F481-4276-BE6A-62F339CD4831}" type="pres">
      <dgm:prSet presAssocID="{E5A3E3FE-0AA5-44F3-90CA-5A809BA8C58B}" presName="iconBgRect" presStyleLbl="bgShp" presStyleIdx="2" presStyleCnt="6"/>
      <dgm:spPr/>
    </dgm:pt>
    <dgm:pt modelId="{0D2E496A-C330-4E9F-A8EC-1B19AA51374C}" type="pres">
      <dgm:prSet presAssocID="{E5A3E3FE-0AA5-44F3-90CA-5A809BA8C58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7A8A27AD-18D3-4EE2-90A3-ECC70B7F8F83}" type="pres">
      <dgm:prSet presAssocID="{E5A3E3FE-0AA5-44F3-90CA-5A809BA8C58B}" presName="spaceRect" presStyleCnt="0"/>
      <dgm:spPr/>
    </dgm:pt>
    <dgm:pt modelId="{8F9E3531-8EE4-4FB7-855F-D1414B836E97}" type="pres">
      <dgm:prSet presAssocID="{E5A3E3FE-0AA5-44F3-90CA-5A809BA8C58B}" presName="textRect" presStyleLbl="revTx" presStyleIdx="2" presStyleCnt="6">
        <dgm:presLayoutVars>
          <dgm:chMax val="1"/>
          <dgm:chPref val="1"/>
        </dgm:presLayoutVars>
      </dgm:prSet>
      <dgm:spPr/>
    </dgm:pt>
    <dgm:pt modelId="{058A0808-5B22-4789-9707-EAE7D00E9BE7}" type="pres">
      <dgm:prSet presAssocID="{20BB184C-3D56-47DA-A1CE-8C7303138C06}" presName="sibTrans" presStyleLbl="sibTrans2D1" presStyleIdx="0" presStyleCnt="0"/>
      <dgm:spPr/>
    </dgm:pt>
    <dgm:pt modelId="{F3C35B1F-9E7B-4381-9470-7CD03D602156}" type="pres">
      <dgm:prSet presAssocID="{FD458DB7-99E7-4B45-9CA8-9F7D18C48062}" presName="compNode" presStyleCnt="0"/>
      <dgm:spPr/>
    </dgm:pt>
    <dgm:pt modelId="{E0C963D1-0459-44A1-9FD7-06D9D2DE4856}" type="pres">
      <dgm:prSet presAssocID="{FD458DB7-99E7-4B45-9CA8-9F7D18C48062}" presName="iconBgRect" presStyleLbl="bgShp" presStyleIdx="3" presStyleCnt="6"/>
      <dgm:spPr/>
    </dgm:pt>
    <dgm:pt modelId="{A86EAC74-D1C2-41DC-942F-855BF8C81743}" type="pres">
      <dgm:prSet presAssocID="{FD458DB7-99E7-4B45-9CA8-9F7D18C4806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pee"/>
        </a:ext>
      </dgm:extLst>
    </dgm:pt>
    <dgm:pt modelId="{B811D02F-C8DB-49E0-ABA2-26AA89774C54}" type="pres">
      <dgm:prSet presAssocID="{FD458DB7-99E7-4B45-9CA8-9F7D18C48062}" presName="spaceRect" presStyleCnt="0"/>
      <dgm:spPr/>
    </dgm:pt>
    <dgm:pt modelId="{78288C07-9830-4D36-8B16-C419B76DB4CE}" type="pres">
      <dgm:prSet presAssocID="{FD458DB7-99E7-4B45-9CA8-9F7D18C48062}" presName="textRect" presStyleLbl="revTx" presStyleIdx="3" presStyleCnt="6">
        <dgm:presLayoutVars>
          <dgm:chMax val="1"/>
          <dgm:chPref val="1"/>
        </dgm:presLayoutVars>
      </dgm:prSet>
      <dgm:spPr/>
    </dgm:pt>
    <dgm:pt modelId="{CE263295-A08C-4896-9C86-01FF93DED919}" type="pres">
      <dgm:prSet presAssocID="{B3AA300E-1194-45BB-BF75-B525959BE8CE}" presName="sibTrans" presStyleLbl="sibTrans2D1" presStyleIdx="0" presStyleCnt="0"/>
      <dgm:spPr/>
    </dgm:pt>
    <dgm:pt modelId="{6F6B274E-E6A4-4E3D-9D40-EAE95E94854F}" type="pres">
      <dgm:prSet presAssocID="{1B30B91B-879E-472E-B12E-C260A00BCFB8}" presName="compNode" presStyleCnt="0"/>
      <dgm:spPr/>
    </dgm:pt>
    <dgm:pt modelId="{DA186EDB-8B1C-4219-9FDD-565A610E7839}" type="pres">
      <dgm:prSet presAssocID="{1B30B91B-879E-472E-B12E-C260A00BCFB8}" presName="iconBgRect" presStyleLbl="bgShp" presStyleIdx="4" presStyleCnt="6"/>
      <dgm:spPr/>
    </dgm:pt>
    <dgm:pt modelId="{E0927933-8ADF-4DCD-9CF1-5B24933B5FE8}" type="pres">
      <dgm:prSet presAssocID="{1B30B91B-879E-472E-B12E-C260A00BCF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uck"/>
        </a:ext>
      </dgm:extLst>
    </dgm:pt>
    <dgm:pt modelId="{E815A15A-9023-4D70-8D52-F1D593F1820B}" type="pres">
      <dgm:prSet presAssocID="{1B30B91B-879E-472E-B12E-C260A00BCFB8}" presName="spaceRect" presStyleCnt="0"/>
      <dgm:spPr/>
    </dgm:pt>
    <dgm:pt modelId="{B2B4094B-B2BB-4A6F-BCAF-2305BC902009}" type="pres">
      <dgm:prSet presAssocID="{1B30B91B-879E-472E-B12E-C260A00BCFB8}" presName="textRect" presStyleLbl="revTx" presStyleIdx="4" presStyleCnt="6">
        <dgm:presLayoutVars>
          <dgm:chMax val="1"/>
          <dgm:chPref val="1"/>
        </dgm:presLayoutVars>
      </dgm:prSet>
      <dgm:spPr/>
    </dgm:pt>
    <dgm:pt modelId="{58F0BE32-B9ED-4196-960A-B5DFAFD5285B}" type="pres">
      <dgm:prSet presAssocID="{9A597D27-C5AC-4877-9A4E-C5CD20D1C48D}" presName="sibTrans" presStyleLbl="sibTrans2D1" presStyleIdx="0" presStyleCnt="0"/>
      <dgm:spPr/>
    </dgm:pt>
    <dgm:pt modelId="{F2B7B87F-D7C2-4250-970E-F89D03835B8E}" type="pres">
      <dgm:prSet presAssocID="{2976434E-EDA2-4CF9-9347-494698A699F7}" presName="compNode" presStyleCnt="0"/>
      <dgm:spPr/>
    </dgm:pt>
    <dgm:pt modelId="{B8021B7F-32B1-460D-8722-F5D4CDE9126E}" type="pres">
      <dgm:prSet presAssocID="{2976434E-EDA2-4CF9-9347-494698A699F7}" presName="iconBgRect" presStyleLbl="bgShp" presStyleIdx="5" presStyleCnt="6"/>
      <dgm:spPr/>
    </dgm:pt>
    <dgm:pt modelId="{CC223FF1-4423-4CA0-B2CF-D03A3D9B8A11}" type="pres">
      <dgm:prSet presAssocID="{2976434E-EDA2-4CF9-9347-494698A699F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ntoBox"/>
        </a:ext>
      </dgm:extLst>
    </dgm:pt>
    <dgm:pt modelId="{D5847A18-FC76-41EA-AD69-28156C2E5C9B}" type="pres">
      <dgm:prSet presAssocID="{2976434E-EDA2-4CF9-9347-494698A699F7}" presName="spaceRect" presStyleCnt="0"/>
      <dgm:spPr/>
    </dgm:pt>
    <dgm:pt modelId="{5D2C5682-8C08-40A8-825F-EA1AF1FB4405}" type="pres">
      <dgm:prSet presAssocID="{2976434E-EDA2-4CF9-9347-494698A699F7}" presName="textRect" presStyleLbl="revTx" presStyleIdx="5" presStyleCnt="6">
        <dgm:presLayoutVars>
          <dgm:chMax val="1"/>
          <dgm:chPref val="1"/>
        </dgm:presLayoutVars>
      </dgm:prSet>
      <dgm:spPr/>
    </dgm:pt>
  </dgm:ptLst>
  <dgm:cxnLst>
    <dgm:cxn modelId="{D2B02206-9AC8-4142-9C65-1986E0D2BCBA}" srcId="{E71DC43A-35AF-4AA1-941C-F0C72B6A57B5}" destId="{FD458DB7-99E7-4B45-9CA8-9F7D18C48062}" srcOrd="3" destOrd="0" parTransId="{9DA3638F-B21D-49E8-933B-AC584C01B7D5}" sibTransId="{B3AA300E-1194-45BB-BF75-B525959BE8CE}"/>
    <dgm:cxn modelId="{191F5712-22C3-46CB-916A-9A4FA8AB505F}" type="presOf" srcId="{9A597D27-C5AC-4877-9A4E-C5CD20D1C48D}" destId="{58F0BE32-B9ED-4196-960A-B5DFAFD5285B}" srcOrd="0" destOrd="0" presId="urn:microsoft.com/office/officeart/2018/2/layout/IconCircleList"/>
    <dgm:cxn modelId="{55CD7C24-00C2-4F74-8443-9493471A9C15}" srcId="{E71DC43A-35AF-4AA1-941C-F0C72B6A57B5}" destId="{6738AC76-47CB-41DC-B358-AA12AEBE4E2F}" srcOrd="0" destOrd="0" parTransId="{34F8271A-459C-43EA-9E17-5B4D8D12EA80}" sibTransId="{C3CEB899-43F7-47E8-9783-4336DE9B8FB1}"/>
    <dgm:cxn modelId="{40E5E66E-30C0-441E-BDB8-714313EAC200}" type="presOf" srcId="{E71DC43A-35AF-4AA1-941C-F0C72B6A57B5}" destId="{98AC26C6-59A4-4090-AB36-663F76536C34}" srcOrd="0" destOrd="0" presId="urn:microsoft.com/office/officeart/2018/2/layout/IconCircleList"/>
    <dgm:cxn modelId="{3EA12E72-EE27-4716-A999-E66D79856D4F}" type="presOf" srcId="{1B30B91B-879E-472E-B12E-C260A00BCFB8}" destId="{B2B4094B-B2BB-4A6F-BCAF-2305BC902009}" srcOrd="0" destOrd="0" presId="urn:microsoft.com/office/officeart/2018/2/layout/IconCircleList"/>
    <dgm:cxn modelId="{6FFC7573-9A0E-4C59-A0D2-10C89B2DC8CE}" type="presOf" srcId="{3EBAA288-6445-4EEB-BFD9-049B77086EE4}" destId="{53323D83-AE17-484B-8B38-831E1559B75A}" srcOrd="0" destOrd="0" presId="urn:microsoft.com/office/officeart/2018/2/layout/IconCircleList"/>
    <dgm:cxn modelId="{AE589F54-BEAE-4DF9-A960-ADD8327FA4F7}" srcId="{E71DC43A-35AF-4AA1-941C-F0C72B6A57B5}" destId="{1B30B91B-879E-472E-B12E-C260A00BCFB8}" srcOrd="4" destOrd="0" parTransId="{40164804-2BF1-4EC1-B854-9298D5B0D451}" sibTransId="{9A597D27-C5AC-4877-9A4E-C5CD20D1C48D}"/>
    <dgm:cxn modelId="{5645F47E-627F-4C4B-B6CF-E09A266BFF3E}" type="presOf" srcId="{47F59BFA-8E83-4BE7-B627-7A3267315886}" destId="{2403F10F-88F9-4CE9-8ECE-21E7F5F4694B}" srcOrd="0" destOrd="0" presId="urn:microsoft.com/office/officeart/2018/2/layout/IconCircleList"/>
    <dgm:cxn modelId="{F8A85980-28E1-4266-A183-07D08F6C5F40}" type="presOf" srcId="{6738AC76-47CB-41DC-B358-AA12AEBE4E2F}" destId="{0BC2E04A-E283-40C8-89DD-07B9B3C7C44E}" srcOrd="0" destOrd="0" presId="urn:microsoft.com/office/officeart/2018/2/layout/IconCircleList"/>
    <dgm:cxn modelId="{7E176481-80F4-45D8-8AA6-977C6FDA10B4}" srcId="{E71DC43A-35AF-4AA1-941C-F0C72B6A57B5}" destId="{47F59BFA-8E83-4BE7-B627-7A3267315886}" srcOrd="1" destOrd="0" parTransId="{FC128361-D915-4CDE-AA8F-57BE54193A49}" sibTransId="{3EBAA288-6445-4EEB-BFD9-049B77086EE4}"/>
    <dgm:cxn modelId="{3C9B23B6-6192-4F9A-9D1A-FCB1164C58BD}" type="presOf" srcId="{FD458DB7-99E7-4B45-9CA8-9F7D18C48062}" destId="{78288C07-9830-4D36-8B16-C419B76DB4CE}" srcOrd="0" destOrd="0" presId="urn:microsoft.com/office/officeart/2018/2/layout/IconCircleList"/>
    <dgm:cxn modelId="{4F27C1BC-77DC-491D-9AE2-B9AB691A6462}" type="presOf" srcId="{20BB184C-3D56-47DA-A1CE-8C7303138C06}" destId="{058A0808-5B22-4789-9707-EAE7D00E9BE7}" srcOrd="0" destOrd="0" presId="urn:microsoft.com/office/officeart/2018/2/layout/IconCircleList"/>
    <dgm:cxn modelId="{FE5E57D4-602B-4A3E-BB77-AC8EA93050EA}" srcId="{E71DC43A-35AF-4AA1-941C-F0C72B6A57B5}" destId="{E5A3E3FE-0AA5-44F3-90CA-5A809BA8C58B}" srcOrd="2" destOrd="0" parTransId="{6C23A68A-1F9D-45A3-90D7-D7578F6B62AD}" sibTransId="{20BB184C-3D56-47DA-A1CE-8C7303138C06}"/>
    <dgm:cxn modelId="{F8E9BFD9-EA5B-405B-9732-61BC05849316}" type="presOf" srcId="{C3CEB899-43F7-47E8-9783-4336DE9B8FB1}" destId="{73C6B536-8F3B-43EA-B439-656DB2F0EEE1}" srcOrd="0" destOrd="0" presId="urn:microsoft.com/office/officeart/2018/2/layout/IconCircleList"/>
    <dgm:cxn modelId="{7373CBDB-FAAF-4228-AA8B-067B33CA8C61}" type="presOf" srcId="{2976434E-EDA2-4CF9-9347-494698A699F7}" destId="{5D2C5682-8C08-40A8-825F-EA1AF1FB4405}" srcOrd="0" destOrd="0" presId="urn:microsoft.com/office/officeart/2018/2/layout/IconCircleList"/>
    <dgm:cxn modelId="{86A4B3E8-55DC-4226-AF4D-5526DD1F48D0}" type="presOf" srcId="{B3AA300E-1194-45BB-BF75-B525959BE8CE}" destId="{CE263295-A08C-4896-9C86-01FF93DED919}" srcOrd="0" destOrd="0" presId="urn:microsoft.com/office/officeart/2018/2/layout/IconCircleList"/>
    <dgm:cxn modelId="{C83F1FFC-A3F6-4C93-9126-12D0D0523363}" type="presOf" srcId="{E5A3E3FE-0AA5-44F3-90CA-5A809BA8C58B}" destId="{8F9E3531-8EE4-4FB7-855F-D1414B836E97}" srcOrd="0" destOrd="0" presId="urn:microsoft.com/office/officeart/2018/2/layout/IconCircleList"/>
    <dgm:cxn modelId="{DE728CFF-1233-4312-853B-B85BBF8B23B7}" srcId="{E71DC43A-35AF-4AA1-941C-F0C72B6A57B5}" destId="{2976434E-EDA2-4CF9-9347-494698A699F7}" srcOrd="5" destOrd="0" parTransId="{288FA8CF-0760-4F89-9269-BB90776C6338}" sibTransId="{4AB8BA93-29FD-4761-8FF4-7F929E923208}"/>
    <dgm:cxn modelId="{09F83A08-6EFE-43FC-A96A-4301840ECB47}" type="presParOf" srcId="{98AC26C6-59A4-4090-AB36-663F76536C34}" destId="{41FE7359-28C1-4525-82B9-00827C335A73}" srcOrd="0" destOrd="0" presId="urn:microsoft.com/office/officeart/2018/2/layout/IconCircleList"/>
    <dgm:cxn modelId="{2004BA27-3C07-437D-8DDE-A32C76025E2E}" type="presParOf" srcId="{41FE7359-28C1-4525-82B9-00827C335A73}" destId="{FCC6B6AA-B43F-4630-9981-B14B778698BA}" srcOrd="0" destOrd="0" presId="urn:microsoft.com/office/officeart/2018/2/layout/IconCircleList"/>
    <dgm:cxn modelId="{07747EC3-9176-4070-8D17-73A56E49D2A7}" type="presParOf" srcId="{FCC6B6AA-B43F-4630-9981-B14B778698BA}" destId="{0916A9E1-E997-4A89-B224-3E0080307083}" srcOrd="0" destOrd="0" presId="urn:microsoft.com/office/officeart/2018/2/layout/IconCircleList"/>
    <dgm:cxn modelId="{39678E1C-BC5A-427F-8F4A-C3DF243D4AE0}" type="presParOf" srcId="{FCC6B6AA-B43F-4630-9981-B14B778698BA}" destId="{DF45AC81-9BA6-4933-B029-03EB83352102}" srcOrd="1" destOrd="0" presId="urn:microsoft.com/office/officeart/2018/2/layout/IconCircleList"/>
    <dgm:cxn modelId="{BF60B650-06E5-4D61-B6EE-661F4859F488}" type="presParOf" srcId="{FCC6B6AA-B43F-4630-9981-B14B778698BA}" destId="{3E603921-376B-4E89-8A2A-0A82C087214C}" srcOrd="2" destOrd="0" presId="urn:microsoft.com/office/officeart/2018/2/layout/IconCircleList"/>
    <dgm:cxn modelId="{668A6F7D-6AE5-42A1-B026-5B3368CAAF75}" type="presParOf" srcId="{FCC6B6AA-B43F-4630-9981-B14B778698BA}" destId="{0BC2E04A-E283-40C8-89DD-07B9B3C7C44E}" srcOrd="3" destOrd="0" presId="urn:microsoft.com/office/officeart/2018/2/layout/IconCircleList"/>
    <dgm:cxn modelId="{58C06247-9159-410C-991E-1AA32E18F28C}" type="presParOf" srcId="{41FE7359-28C1-4525-82B9-00827C335A73}" destId="{73C6B536-8F3B-43EA-B439-656DB2F0EEE1}" srcOrd="1" destOrd="0" presId="urn:microsoft.com/office/officeart/2018/2/layout/IconCircleList"/>
    <dgm:cxn modelId="{3DA654ED-5440-49AF-9F98-B77E1BD196EA}" type="presParOf" srcId="{41FE7359-28C1-4525-82B9-00827C335A73}" destId="{D0ACBD05-3636-4E2B-AEBC-F4778FED88B7}" srcOrd="2" destOrd="0" presId="urn:microsoft.com/office/officeart/2018/2/layout/IconCircleList"/>
    <dgm:cxn modelId="{DB42DEEF-027D-4DA2-A84F-B72D7EB87AA3}" type="presParOf" srcId="{D0ACBD05-3636-4E2B-AEBC-F4778FED88B7}" destId="{FBED89D2-8D89-4EC4-9B70-983FC618E3B6}" srcOrd="0" destOrd="0" presId="urn:microsoft.com/office/officeart/2018/2/layout/IconCircleList"/>
    <dgm:cxn modelId="{0DFA9600-D9A3-460A-94BA-5B995734AE04}" type="presParOf" srcId="{D0ACBD05-3636-4E2B-AEBC-F4778FED88B7}" destId="{D0C692BB-CC9D-42CC-AEAC-6160A956DEF8}" srcOrd="1" destOrd="0" presId="urn:microsoft.com/office/officeart/2018/2/layout/IconCircleList"/>
    <dgm:cxn modelId="{F10F0B9A-A785-49BA-A268-F2212A88C197}" type="presParOf" srcId="{D0ACBD05-3636-4E2B-AEBC-F4778FED88B7}" destId="{A955DEA4-A8E8-47D3-BE33-24457E9776F9}" srcOrd="2" destOrd="0" presId="urn:microsoft.com/office/officeart/2018/2/layout/IconCircleList"/>
    <dgm:cxn modelId="{FB554061-E2B1-45BE-8A6A-B17692836BD3}" type="presParOf" srcId="{D0ACBD05-3636-4E2B-AEBC-F4778FED88B7}" destId="{2403F10F-88F9-4CE9-8ECE-21E7F5F4694B}" srcOrd="3" destOrd="0" presId="urn:microsoft.com/office/officeart/2018/2/layout/IconCircleList"/>
    <dgm:cxn modelId="{D1B0C6C2-8D5F-465A-8C94-BDC193B18347}" type="presParOf" srcId="{41FE7359-28C1-4525-82B9-00827C335A73}" destId="{53323D83-AE17-484B-8B38-831E1559B75A}" srcOrd="3" destOrd="0" presId="urn:microsoft.com/office/officeart/2018/2/layout/IconCircleList"/>
    <dgm:cxn modelId="{35852C80-6341-4A29-8558-B189FE93410E}" type="presParOf" srcId="{41FE7359-28C1-4525-82B9-00827C335A73}" destId="{0319E3F6-E11E-460F-9E3A-2B84BB2E53C0}" srcOrd="4" destOrd="0" presId="urn:microsoft.com/office/officeart/2018/2/layout/IconCircleList"/>
    <dgm:cxn modelId="{7C055B02-8BE6-4C54-B37D-9AB39D13CAA7}" type="presParOf" srcId="{0319E3F6-E11E-460F-9E3A-2B84BB2E53C0}" destId="{37BF5796-F481-4276-BE6A-62F339CD4831}" srcOrd="0" destOrd="0" presId="urn:microsoft.com/office/officeart/2018/2/layout/IconCircleList"/>
    <dgm:cxn modelId="{A00C6B6C-3359-4795-BD20-3135A7BC36F5}" type="presParOf" srcId="{0319E3F6-E11E-460F-9E3A-2B84BB2E53C0}" destId="{0D2E496A-C330-4E9F-A8EC-1B19AA51374C}" srcOrd="1" destOrd="0" presId="urn:microsoft.com/office/officeart/2018/2/layout/IconCircleList"/>
    <dgm:cxn modelId="{E38A8979-5931-4A36-A1D3-B1DB692BF108}" type="presParOf" srcId="{0319E3F6-E11E-460F-9E3A-2B84BB2E53C0}" destId="{7A8A27AD-18D3-4EE2-90A3-ECC70B7F8F83}" srcOrd="2" destOrd="0" presId="urn:microsoft.com/office/officeart/2018/2/layout/IconCircleList"/>
    <dgm:cxn modelId="{FFAF1A34-8BFC-4996-8F25-4B55933A695C}" type="presParOf" srcId="{0319E3F6-E11E-460F-9E3A-2B84BB2E53C0}" destId="{8F9E3531-8EE4-4FB7-855F-D1414B836E97}" srcOrd="3" destOrd="0" presId="urn:microsoft.com/office/officeart/2018/2/layout/IconCircleList"/>
    <dgm:cxn modelId="{0F6CC76F-BB9E-44BB-8036-431FB0B975B1}" type="presParOf" srcId="{41FE7359-28C1-4525-82B9-00827C335A73}" destId="{058A0808-5B22-4789-9707-EAE7D00E9BE7}" srcOrd="5" destOrd="0" presId="urn:microsoft.com/office/officeart/2018/2/layout/IconCircleList"/>
    <dgm:cxn modelId="{962EF8FA-FD1C-4168-8C61-F7FA502FE843}" type="presParOf" srcId="{41FE7359-28C1-4525-82B9-00827C335A73}" destId="{F3C35B1F-9E7B-4381-9470-7CD03D602156}" srcOrd="6" destOrd="0" presId="urn:microsoft.com/office/officeart/2018/2/layout/IconCircleList"/>
    <dgm:cxn modelId="{5D60A0BD-58BD-48DF-881D-9D16D5E3C496}" type="presParOf" srcId="{F3C35B1F-9E7B-4381-9470-7CD03D602156}" destId="{E0C963D1-0459-44A1-9FD7-06D9D2DE4856}" srcOrd="0" destOrd="0" presId="urn:microsoft.com/office/officeart/2018/2/layout/IconCircleList"/>
    <dgm:cxn modelId="{6F205BF4-5669-497E-B353-A70793F1444B}" type="presParOf" srcId="{F3C35B1F-9E7B-4381-9470-7CD03D602156}" destId="{A86EAC74-D1C2-41DC-942F-855BF8C81743}" srcOrd="1" destOrd="0" presId="urn:microsoft.com/office/officeart/2018/2/layout/IconCircleList"/>
    <dgm:cxn modelId="{219CFDA5-6549-47B8-9247-2374E18FF376}" type="presParOf" srcId="{F3C35B1F-9E7B-4381-9470-7CD03D602156}" destId="{B811D02F-C8DB-49E0-ABA2-26AA89774C54}" srcOrd="2" destOrd="0" presId="urn:microsoft.com/office/officeart/2018/2/layout/IconCircleList"/>
    <dgm:cxn modelId="{089FAA80-C0EE-46DC-BF74-9963A42A6B59}" type="presParOf" srcId="{F3C35B1F-9E7B-4381-9470-7CD03D602156}" destId="{78288C07-9830-4D36-8B16-C419B76DB4CE}" srcOrd="3" destOrd="0" presId="urn:microsoft.com/office/officeart/2018/2/layout/IconCircleList"/>
    <dgm:cxn modelId="{451827F2-6B82-45A3-B833-4E57FB6C4B58}" type="presParOf" srcId="{41FE7359-28C1-4525-82B9-00827C335A73}" destId="{CE263295-A08C-4896-9C86-01FF93DED919}" srcOrd="7" destOrd="0" presId="urn:microsoft.com/office/officeart/2018/2/layout/IconCircleList"/>
    <dgm:cxn modelId="{3211BCAB-F6AC-45C5-8049-90E433A60B5C}" type="presParOf" srcId="{41FE7359-28C1-4525-82B9-00827C335A73}" destId="{6F6B274E-E6A4-4E3D-9D40-EAE95E94854F}" srcOrd="8" destOrd="0" presId="urn:microsoft.com/office/officeart/2018/2/layout/IconCircleList"/>
    <dgm:cxn modelId="{2143ABD1-A7C6-410F-B6B9-669B681CF5CE}" type="presParOf" srcId="{6F6B274E-E6A4-4E3D-9D40-EAE95E94854F}" destId="{DA186EDB-8B1C-4219-9FDD-565A610E7839}" srcOrd="0" destOrd="0" presId="urn:microsoft.com/office/officeart/2018/2/layout/IconCircleList"/>
    <dgm:cxn modelId="{B3711399-D990-45DA-879C-6E3246088DF9}" type="presParOf" srcId="{6F6B274E-E6A4-4E3D-9D40-EAE95E94854F}" destId="{E0927933-8ADF-4DCD-9CF1-5B24933B5FE8}" srcOrd="1" destOrd="0" presId="urn:microsoft.com/office/officeart/2018/2/layout/IconCircleList"/>
    <dgm:cxn modelId="{66C1A6F7-398E-4CB1-A403-8CB1AA6D3263}" type="presParOf" srcId="{6F6B274E-E6A4-4E3D-9D40-EAE95E94854F}" destId="{E815A15A-9023-4D70-8D52-F1D593F1820B}" srcOrd="2" destOrd="0" presId="urn:microsoft.com/office/officeart/2018/2/layout/IconCircleList"/>
    <dgm:cxn modelId="{4DAB7561-279A-44C2-BA57-2A3ABCE307E2}" type="presParOf" srcId="{6F6B274E-E6A4-4E3D-9D40-EAE95E94854F}" destId="{B2B4094B-B2BB-4A6F-BCAF-2305BC902009}" srcOrd="3" destOrd="0" presId="urn:microsoft.com/office/officeart/2018/2/layout/IconCircleList"/>
    <dgm:cxn modelId="{454CE040-DBCA-4F5E-8DE6-5166793CACEE}" type="presParOf" srcId="{41FE7359-28C1-4525-82B9-00827C335A73}" destId="{58F0BE32-B9ED-4196-960A-B5DFAFD5285B}" srcOrd="9" destOrd="0" presId="urn:microsoft.com/office/officeart/2018/2/layout/IconCircleList"/>
    <dgm:cxn modelId="{F07F345E-4184-46C0-988E-C8709F35ED57}" type="presParOf" srcId="{41FE7359-28C1-4525-82B9-00827C335A73}" destId="{F2B7B87F-D7C2-4250-970E-F89D03835B8E}" srcOrd="10" destOrd="0" presId="urn:microsoft.com/office/officeart/2018/2/layout/IconCircleList"/>
    <dgm:cxn modelId="{4F8C996B-C7C1-4672-84D3-44B937B50129}" type="presParOf" srcId="{F2B7B87F-D7C2-4250-970E-F89D03835B8E}" destId="{B8021B7F-32B1-460D-8722-F5D4CDE9126E}" srcOrd="0" destOrd="0" presId="urn:microsoft.com/office/officeart/2018/2/layout/IconCircleList"/>
    <dgm:cxn modelId="{4D180DB0-838A-4120-9FFC-D7D35B4CD5DE}" type="presParOf" srcId="{F2B7B87F-D7C2-4250-970E-F89D03835B8E}" destId="{CC223FF1-4423-4CA0-B2CF-D03A3D9B8A11}" srcOrd="1" destOrd="0" presId="urn:microsoft.com/office/officeart/2018/2/layout/IconCircleList"/>
    <dgm:cxn modelId="{59198215-DE2C-41D0-818B-E26A842E3EB9}" type="presParOf" srcId="{F2B7B87F-D7C2-4250-970E-F89D03835B8E}" destId="{D5847A18-FC76-41EA-AD69-28156C2E5C9B}" srcOrd="2" destOrd="0" presId="urn:microsoft.com/office/officeart/2018/2/layout/IconCircleList"/>
    <dgm:cxn modelId="{7C7DA465-BDB9-4C14-94BA-B8AD9E914F89}" type="presParOf" srcId="{F2B7B87F-D7C2-4250-970E-F89D03835B8E}" destId="{5D2C5682-8C08-40A8-825F-EA1AF1FB440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81AFC9-E70D-435F-99E4-B822F3A7906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6FC1899-47E0-4FBF-9FAD-F3567FD2D468}">
      <dgm:prSet/>
      <dgm:spPr/>
      <dgm:t>
        <a:bodyPr/>
        <a:lstStyle/>
        <a:p>
          <a:pPr>
            <a:lnSpc>
              <a:spcPct val="100000"/>
            </a:lnSpc>
          </a:pPr>
          <a:r>
            <a:rPr lang="en-US" b="0" i="0"/>
            <a:t>Managing time </a:t>
          </a:r>
          <a:endParaRPr lang="en-US"/>
        </a:p>
      </dgm:t>
    </dgm:pt>
    <dgm:pt modelId="{0E9EABB4-F0B8-4E6C-A117-B8B1477E2ADF}" type="parTrans" cxnId="{DADB31E0-CC34-4497-9BB0-D1F04F8A6FA0}">
      <dgm:prSet/>
      <dgm:spPr/>
      <dgm:t>
        <a:bodyPr/>
        <a:lstStyle/>
        <a:p>
          <a:endParaRPr lang="en-US"/>
        </a:p>
      </dgm:t>
    </dgm:pt>
    <dgm:pt modelId="{6814124F-C69C-446F-82DE-E9E476A63A6D}" type="sibTrans" cxnId="{DADB31E0-CC34-4497-9BB0-D1F04F8A6FA0}">
      <dgm:prSet/>
      <dgm:spPr/>
      <dgm:t>
        <a:bodyPr/>
        <a:lstStyle/>
        <a:p>
          <a:pPr>
            <a:lnSpc>
              <a:spcPct val="100000"/>
            </a:lnSpc>
          </a:pPr>
          <a:endParaRPr lang="en-US"/>
        </a:p>
      </dgm:t>
    </dgm:pt>
    <dgm:pt modelId="{4EFDC24D-C7A9-448B-ACCD-4DBCAFF27CDA}">
      <dgm:prSet/>
      <dgm:spPr/>
      <dgm:t>
        <a:bodyPr/>
        <a:lstStyle/>
        <a:p>
          <a:pPr>
            <a:lnSpc>
              <a:spcPct val="100000"/>
            </a:lnSpc>
          </a:pPr>
          <a:r>
            <a:rPr lang="en-US" b="0" i="0"/>
            <a:t>Gathering </a:t>
          </a:r>
          <a:endParaRPr lang="en-US"/>
        </a:p>
      </dgm:t>
    </dgm:pt>
    <dgm:pt modelId="{9C69B652-9D9F-4288-B78E-EC3CE607323B}" type="parTrans" cxnId="{D170B102-FEDB-4BFC-8650-573E94442E2B}">
      <dgm:prSet/>
      <dgm:spPr/>
      <dgm:t>
        <a:bodyPr/>
        <a:lstStyle/>
        <a:p>
          <a:endParaRPr lang="en-US"/>
        </a:p>
      </dgm:t>
    </dgm:pt>
    <dgm:pt modelId="{AB20B565-C05B-4AC0-9442-F6850D29676B}" type="sibTrans" cxnId="{D170B102-FEDB-4BFC-8650-573E94442E2B}">
      <dgm:prSet/>
      <dgm:spPr/>
      <dgm:t>
        <a:bodyPr/>
        <a:lstStyle/>
        <a:p>
          <a:pPr>
            <a:lnSpc>
              <a:spcPct val="100000"/>
            </a:lnSpc>
          </a:pPr>
          <a:endParaRPr lang="en-US"/>
        </a:p>
      </dgm:t>
    </dgm:pt>
    <dgm:pt modelId="{F84BAE5C-45DE-4957-BB6A-6C6AEAB4BA23}">
      <dgm:prSet/>
      <dgm:spPr/>
      <dgm:t>
        <a:bodyPr/>
        <a:lstStyle/>
        <a:p>
          <a:pPr>
            <a:lnSpc>
              <a:spcPct val="100000"/>
            </a:lnSpc>
          </a:pPr>
          <a:r>
            <a:rPr lang="en-US" b="0" i="0"/>
            <a:t>Designing </a:t>
          </a:r>
          <a:endParaRPr lang="en-US"/>
        </a:p>
      </dgm:t>
    </dgm:pt>
    <dgm:pt modelId="{14AB73DD-9352-4D30-B6D8-2FFA7D9342CF}" type="parTrans" cxnId="{D0212B81-E912-4027-99A7-633DD6FE12D3}">
      <dgm:prSet/>
      <dgm:spPr/>
      <dgm:t>
        <a:bodyPr/>
        <a:lstStyle/>
        <a:p>
          <a:endParaRPr lang="en-US"/>
        </a:p>
      </dgm:t>
    </dgm:pt>
    <dgm:pt modelId="{B8598B29-A639-44DC-B615-4345CAE40BFB}" type="sibTrans" cxnId="{D0212B81-E912-4027-99A7-633DD6FE12D3}">
      <dgm:prSet/>
      <dgm:spPr/>
      <dgm:t>
        <a:bodyPr/>
        <a:lstStyle/>
        <a:p>
          <a:pPr>
            <a:lnSpc>
              <a:spcPct val="100000"/>
            </a:lnSpc>
          </a:pPr>
          <a:endParaRPr lang="en-US"/>
        </a:p>
      </dgm:t>
    </dgm:pt>
    <dgm:pt modelId="{1880B1FF-CE43-4039-9A3F-498317777082}">
      <dgm:prSet/>
      <dgm:spPr/>
      <dgm:t>
        <a:bodyPr/>
        <a:lstStyle/>
        <a:p>
          <a:pPr>
            <a:lnSpc>
              <a:spcPct val="100000"/>
            </a:lnSpc>
          </a:pPr>
          <a:r>
            <a:rPr lang="en-US" b="0" i="0"/>
            <a:t>Identifying</a:t>
          </a:r>
          <a:endParaRPr lang="en-US"/>
        </a:p>
      </dgm:t>
    </dgm:pt>
    <dgm:pt modelId="{C42697F6-017E-4EB9-A69B-2CD514954E05}" type="parTrans" cxnId="{273CE7F3-0276-461C-AC3C-6F6F7D3DB502}">
      <dgm:prSet/>
      <dgm:spPr/>
      <dgm:t>
        <a:bodyPr/>
        <a:lstStyle/>
        <a:p>
          <a:endParaRPr lang="en-US"/>
        </a:p>
      </dgm:t>
    </dgm:pt>
    <dgm:pt modelId="{DFA3EDEB-6F58-492C-8BE0-99258B702223}" type="sibTrans" cxnId="{273CE7F3-0276-461C-AC3C-6F6F7D3DB502}">
      <dgm:prSet/>
      <dgm:spPr/>
      <dgm:t>
        <a:bodyPr/>
        <a:lstStyle/>
        <a:p>
          <a:endParaRPr lang="en-US"/>
        </a:p>
      </dgm:t>
    </dgm:pt>
    <dgm:pt modelId="{F281B8D9-9F49-4836-ADC8-CCA6CBD352CE}" type="pres">
      <dgm:prSet presAssocID="{2981AFC9-E70D-435F-99E4-B822F3A79067}" presName="root" presStyleCnt="0">
        <dgm:presLayoutVars>
          <dgm:dir/>
          <dgm:resizeHandles val="exact"/>
        </dgm:presLayoutVars>
      </dgm:prSet>
      <dgm:spPr/>
    </dgm:pt>
    <dgm:pt modelId="{518A3F67-22A0-4468-B0C9-FD40358B2934}" type="pres">
      <dgm:prSet presAssocID="{2981AFC9-E70D-435F-99E4-B822F3A79067}" presName="container" presStyleCnt="0">
        <dgm:presLayoutVars>
          <dgm:dir/>
          <dgm:resizeHandles val="exact"/>
        </dgm:presLayoutVars>
      </dgm:prSet>
      <dgm:spPr/>
    </dgm:pt>
    <dgm:pt modelId="{9CD79437-FADE-4D22-ABFF-28B9531E9C55}" type="pres">
      <dgm:prSet presAssocID="{16FC1899-47E0-4FBF-9FAD-F3567FD2D468}" presName="compNode" presStyleCnt="0"/>
      <dgm:spPr/>
    </dgm:pt>
    <dgm:pt modelId="{EBF67C5A-7EF7-475E-BB43-2802A796832B}" type="pres">
      <dgm:prSet presAssocID="{16FC1899-47E0-4FBF-9FAD-F3567FD2D468}" presName="iconBgRect" presStyleLbl="bgShp" presStyleIdx="0" presStyleCnt="4"/>
      <dgm:spPr/>
    </dgm:pt>
    <dgm:pt modelId="{DDEB4DA2-3D13-44DA-B13B-F2435DBCFC6C}" type="pres">
      <dgm:prSet presAssocID="{16FC1899-47E0-4FBF-9FAD-F3567FD2D4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73CA0852-91AD-4884-BD4D-8FF922A26B61}" type="pres">
      <dgm:prSet presAssocID="{16FC1899-47E0-4FBF-9FAD-F3567FD2D468}" presName="spaceRect" presStyleCnt="0"/>
      <dgm:spPr/>
    </dgm:pt>
    <dgm:pt modelId="{631FC6CE-89DC-43D5-AC3F-E253CFE2C63A}" type="pres">
      <dgm:prSet presAssocID="{16FC1899-47E0-4FBF-9FAD-F3567FD2D468}" presName="textRect" presStyleLbl="revTx" presStyleIdx="0" presStyleCnt="4">
        <dgm:presLayoutVars>
          <dgm:chMax val="1"/>
          <dgm:chPref val="1"/>
        </dgm:presLayoutVars>
      </dgm:prSet>
      <dgm:spPr/>
    </dgm:pt>
    <dgm:pt modelId="{6F077644-6159-47E9-8872-5442607D3B98}" type="pres">
      <dgm:prSet presAssocID="{6814124F-C69C-446F-82DE-E9E476A63A6D}" presName="sibTrans" presStyleLbl="sibTrans2D1" presStyleIdx="0" presStyleCnt="0"/>
      <dgm:spPr/>
    </dgm:pt>
    <dgm:pt modelId="{45C51CCD-DF28-4BA0-9D8B-64C466F9A723}" type="pres">
      <dgm:prSet presAssocID="{4EFDC24D-C7A9-448B-ACCD-4DBCAFF27CDA}" presName="compNode" presStyleCnt="0"/>
      <dgm:spPr/>
    </dgm:pt>
    <dgm:pt modelId="{84A94BE5-35EE-46CA-9BED-3F2C4C02745E}" type="pres">
      <dgm:prSet presAssocID="{4EFDC24D-C7A9-448B-ACCD-4DBCAFF27CDA}" presName="iconBgRect" presStyleLbl="bgShp" presStyleIdx="1" presStyleCnt="4"/>
      <dgm:spPr/>
    </dgm:pt>
    <dgm:pt modelId="{D574CD53-3527-4194-9377-261F3C83F437}" type="pres">
      <dgm:prSet presAssocID="{4EFDC24D-C7A9-448B-ACCD-4DBCAFF27C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BDCD42C-8761-4EA3-9208-54EB409541C2}" type="pres">
      <dgm:prSet presAssocID="{4EFDC24D-C7A9-448B-ACCD-4DBCAFF27CDA}" presName="spaceRect" presStyleCnt="0"/>
      <dgm:spPr/>
    </dgm:pt>
    <dgm:pt modelId="{6E49EA73-EA21-4E1E-818F-2416C1E12822}" type="pres">
      <dgm:prSet presAssocID="{4EFDC24D-C7A9-448B-ACCD-4DBCAFF27CDA}" presName="textRect" presStyleLbl="revTx" presStyleIdx="1" presStyleCnt="4">
        <dgm:presLayoutVars>
          <dgm:chMax val="1"/>
          <dgm:chPref val="1"/>
        </dgm:presLayoutVars>
      </dgm:prSet>
      <dgm:spPr/>
    </dgm:pt>
    <dgm:pt modelId="{2C3E07B7-4321-4098-A0F5-D11BF0113834}" type="pres">
      <dgm:prSet presAssocID="{AB20B565-C05B-4AC0-9442-F6850D29676B}" presName="sibTrans" presStyleLbl="sibTrans2D1" presStyleIdx="0" presStyleCnt="0"/>
      <dgm:spPr/>
    </dgm:pt>
    <dgm:pt modelId="{07B3F5CA-F6FF-4057-91D7-57CE6EBFF7FC}" type="pres">
      <dgm:prSet presAssocID="{F84BAE5C-45DE-4957-BB6A-6C6AEAB4BA23}" presName="compNode" presStyleCnt="0"/>
      <dgm:spPr/>
    </dgm:pt>
    <dgm:pt modelId="{CC9B21EF-23E5-4606-B2D6-C9672262AAEF}" type="pres">
      <dgm:prSet presAssocID="{F84BAE5C-45DE-4957-BB6A-6C6AEAB4BA23}" presName="iconBgRect" presStyleLbl="bgShp" presStyleIdx="2" presStyleCnt="4"/>
      <dgm:spPr/>
    </dgm:pt>
    <dgm:pt modelId="{845EB466-68CD-480D-8D33-070F81DA2A47}" type="pres">
      <dgm:prSet presAssocID="{F84BAE5C-45DE-4957-BB6A-6C6AEAB4BA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599B731-4AF6-48CE-8630-27B29D1AECB3}" type="pres">
      <dgm:prSet presAssocID="{F84BAE5C-45DE-4957-BB6A-6C6AEAB4BA23}" presName="spaceRect" presStyleCnt="0"/>
      <dgm:spPr/>
    </dgm:pt>
    <dgm:pt modelId="{AEC29A8E-EF77-4E6A-B045-A685313976B0}" type="pres">
      <dgm:prSet presAssocID="{F84BAE5C-45DE-4957-BB6A-6C6AEAB4BA23}" presName="textRect" presStyleLbl="revTx" presStyleIdx="2" presStyleCnt="4">
        <dgm:presLayoutVars>
          <dgm:chMax val="1"/>
          <dgm:chPref val="1"/>
        </dgm:presLayoutVars>
      </dgm:prSet>
      <dgm:spPr/>
    </dgm:pt>
    <dgm:pt modelId="{D6724904-5629-4018-93A0-77AD9BB768F6}" type="pres">
      <dgm:prSet presAssocID="{B8598B29-A639-44DC-B615-4345CAE40BFB}" presName="sibTrans" presStyleLbl="sibTrans2D1" presStyleIdx="0" presStyleCnt="0"/>
      <dgm:spPr/>
    </dgm:pt>
    <dgm:pt modelId="{A7AA92AE-4444-4E94-A6DC-0D51829F4ADA}" type="pres">
      <dgm:prSet presAssocID="{1880B1FF-CE43-4039-9A3F-498317777082}" presName="compNode" presStyleCnt="0"/>
      <dgm:spPr/>
    </dgm:pt>
    <dgm:pt modelId="{703EBCED-3E58-4BDB-BFF7-971019271864}" type="pres">
      <dgm:prSet presAssocID="{1880B1FF-CE43-4039-9A3F-498317777082}" presName="iconBgRect" presStyleLbl="bgShp" presStyleIdx="3" presStyleCnt="4"/>
      <dgm:spPr/>
    </dgm:pt>
    <dgm:pt modelId="{071C456E-8ADB-4F61-86DC-5B2F59C7A996}" type="pres">
      <dgm:prSet presAssocID="{1880B1FF-CE43-4039-9A3F-4983177770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60AA57EC-FAB6-4EC0-91EC-3B61FB4174D3}" type="pres">
      <dgm:prSet presAssocID="{1880B1FF-CE43-4039-9A3F-498317777082}" presName="spaceRect" presStyleCnt="0"/>
      <dgm:spPr/>
    </dgm:pt>
    <dgm:pt modelId="{805E844E-365A-4351-83B9-E1D213A261A5}" type="pres">
      <dgm:prSet presAssocID="{1880B1FF-CE43-4039-9A3F-498317777082}" presName="textRect" presStyleLbl="revTx" presStyleIdx="3" presStyleCnt="4">
        <dgm:presLayoutVars>
          <dgm:chMax val="1"/>
          <dgm:chPref val="1"/>
        </dgm:presLayoutVars>
      </dgm:prSet>
      <dgm:spPr/>
    </dgm:pt>
  </dgm:ptLst>
  <dgm:cxnLst>
    <dgm:cxn modelId="{D170B102-FEDB-4BFC-8650-573E94442E2B}" srcId="{2981AFC9-E70D-435F-99E4-B822F3A79067}" destId="{4EFDC24D-C7A9-448B-ACCD-4DBCAFF27CDA}" srcOrd="1" destOrd="0" parTransId="{9C69B652-9D9F-4288-B78E-EC3CE607323B}" sibTransId="{AB20B565-C05B-4AC0-9442-F6850D29676B}"/>
    <dgm:cxn modelId="{58F3840B-F6CB-4BBA-BE7B-BDCD10495027}" type="presOf" srcId="{6814124F-C69C-446F-82DE-E9E476A63A6D}" destId="{6F077644-6159-47E9-8872-5442607D3B98}" srcOrd="0" destOrd="0" presId="urn:microsoft.com/office/officeart/2018/2/layout/IconCircleList"/>
    <dgm:cxn modelId="{FB2E912F-DED7-4519-A183-16F82B7983B0}" type="presOf" srcId="{16FC1899-47E0-4FBF-9FAD-F3567FD2D468}" destId="{631FC6CE-89DC-43D5-AC3F-E253CFE2C63A}" srcOrd="0" destOrd="0" presId="urn:microsoft.com/office/officeart/2018/2/layout/IconCircleList"/>
    <dgm:cxn modelId="{9DF4CC34-ED33-48A2-BAE3-0701670AABDD}" type="presOf" srcId="{2981AFC9-E70D-435F-99E4-B822F3A79067}" destId="{F281B8D9-9F49-4836-ADC8-CCA6CBD352CE}" srcOrd="0" destOrd="0" presId="urn:microsoft.com/office/officeart/2018/2/layout/IconCircleList"/>
    <dgm:cxn modelId="{B6BDEF5C-F45A-41D1-8DFC-D678A2D6236F}" type="presOf" srcId="{1880B1FF-CE43-4039-9A3F-498317777082}" destId="{805E844E-365A-4351-83B9-E1D213A261A5}" srcOrd="0" destOrd="0" presId="urn:microsoft.com/office/officeart/2018/2/layout/IconCircleList"/>
    <dgm:cxn modelId="{80BC524C-CE5C-480D-87B4-BFAA675BB1B7}" type="presOf" srcId="{AB20B565-C05B-4AC0-9442-F6850D29676B}" destId="{2C3E07B7-4321-4098-A0F5-D11BF0113834}" srcOrd="0" destOrd="0" presId="urn:microsoft.com/office/officeart/2018/2/layout/IconCircleList"/>
    <dgm:cxn modelId="{E5716D75-D42C-4296-8E87-78B24B1D3D0B}" type="presOf" srcId="{B8598B29-A639-44DC-B615-4345CAE40BFB}" destId="{D6724904-5629-4018-93A0-77AD9BB768F6}" srcOrd="0" destOrd="0" presId="urn:microsoft.com/office/officeart/2018/2/layout/IconCircleList"/>
    <dgm:cxn modelId="{D0212B81-E912-4027-99A7-633DD6FE12D3}" srcId="{2981AFC9-E70D-435F-99E4-B822F3A79067}" destId="{F84BAE5C-45DE-4957-BB6A-6C6AEAB4BA23}" srcOrd="2" destOrd="0" parTransId="{14AB73DD-9352-4D30-B6D8-2FFA7D9342CF}" sibTransId="{B8598B29-A639-44DC-B615-4345CAE40BFB}"/>
    <dgm:cxn modelId="{DD07E591-A21C-40A1-9534-F2291EA46D88}" type="presOf" srcId="{4EFDC24D-C7A9-448B-ACCD-4DBCAFF27CDA}" destId="{6E49EA73-EA21-4E1E-818F-2416C1E12822}" srcOrd="0" destOrd="0" presId="urn:microsoft.com/office/officeart/2018/2/layout/IconCircleList"/>
    <dgm:cxn modelId="{0079EFA2-C417-4CD9-8559-19C5832048C6}" type="presOf" srcId="{F84BAE5C-45DE-4957-BB6A-6C6AEAB4BA23}" destId="{AEC29A8E-EF77-4E6A-B045-A685313976B0}" srcOrd="0" destOrd="0" presId="urn:microsoft.com/office/officeart/2018/2/layout/IconCircleList"/>
    <dgm:cxn modelId="{DADB31E0-CC34-4497-9BB0-D1F04F8A6FA0}" srcId="{2981AFC9-E70D-435F-99E4-B822F3A79067}" destId="{16FC1899-47E0-4FBF-9FAD-F3567FD2D468}" srcOrd="0" destOrd="0" parTransId="{0E9EABB4-F0B8-4E6C-A117-B8B1477E2ADF}" sibTransId="{6814124F-C69C-446F-82DE-E9E476A63A6D}"/>
    <dgm:cxn modelId="{273CE7F3-0276-461C-AC3C-6F6F7D3DB502}" srcId="{2981AFC9-E70D-435F-99E4-B822F3A79067}" destId="{1880B1FF-CE43-4039-9A3F-498317777082}" srcOrd="3" destOrd="0" parTransId="{C42697F6-017E-4EB9-A69B-2CD514954E05}" sibTransId="{DFA3EDEB-6F58-492C-8BE0-99258B702223}"/>
    <dgm:cxn modelId="{6C42C462-85B4-42D0-AACB-F8F0EC9DE86C}" type="presParOf" srcId="{F281B8D9-9F49-4836-ADC8-CCA6CBD352CE}" destId="{518A3F67-22A0-4468-B0C9-FD40358B2934}" srcOrd="0" destOrd="0" presId="urn:microsoft.com/office/officeart/2018/2/layout/IconCircleList"/>
    <dgm:cxn modelId="{00B2A84D-81E1-4E8E-B5F3-B06214ADF907}" type="presParOf" srcId="{518A3F67-22A0-4468-B0C9-FD40358B2934}" destId="{9CD79437-FADE-4D22-ABFF-28B9531E9C55}" srcOrd="0" destOrd="0" presId="urn:microsoft.com/office/officeart/2018/2/layout/IconCircleList"/>
    <dgm:cxn modelId="{3B5A0C07-0699-4AA6-A5D7-FCD3095F6485}" type="presParOf" srcId="{9CD79437-FADE-4D22-ABFF-28B9531E9C55}" destId="{EBF67C5A-7EF7-475E-BB43-2802A796832B}" srcOrd="0" destOrd="0" presId="urn:microsoft.com/office/officeart/2018/2/layout/IconCircleList"/>
    <dgm:cxn modelId="{D00BD723-45C3-466A-984E-D0DB5F6AAD21}" type="presParOf" srcId="{9CD79437-FADE-4D22-ABFF-28B9531E9C55}" destId="{DDEB4DA2-3D13-44DA-B13B-F2435DBCFC6C}" srcOrd="1" destOrd="0" presId="urn:microsoft.com/office/officeart/2018/2/layout/IconCircleList"/>
    <dgm:cxn modelId="{D60D4AC9-E278-40F5-8708-3A30415A8608}" type="presParOf" srcId="{9CD79437-FADE-4D22-ABFF-28B9531E9C55}" destId="{73CA0852-91AD-4884-BD4D-8FF922A26B61}" srcOrd="2" destOrd="0" presId="urn:microsoft.com/office/officeart/2018/2/layout/IconCircleList"/>
    <dgm:cxn modelId="{F5FA4289-AB67-4BAC-B2DE-557116CED4D2}" type="presParOf" srcId="{9CD79437-FADE-4D22-ABFF-28B9531E9C55}" destId="{631FC6CE-89DC-43D5-AC3F-E253CFE2C63A}" srcOrd="3" destOrd="0" presId="urn:microsoft.com/office/officeart/2018/2/layout/IconCircleList"/>
    <dgm:cxn modelId="{27FA3740-039C-424D-A9CE-90002AE6C960}" type="presParOf" srcId="{518A3F67-22A0-4468-B0C9-FD40358B2934}" destId="{6F077644-6159-47E9-8872-5442607D3B98}" srcOrd="1" destOrd="0" presId="urn:microsoft.com/office/officeart/2018/2/layout/IconCircleList"/>
    <dgm:cxn modelId="{ADA0774C-0697-4026-BCD2-8B30FA7CAF7A}" type="presParOf" srcId="{518A3F67-22A0-4468-B0C9-FD40358B2934}" destId="{45C51CCD-DF28-4BA0-9D8B-64C466F9A723}" srcOrd="2" destOrd="0" presId="urn:microsoft.com/office/officeart/2018/2/layout/IconCircleList"/>
    <dgm:cxn modelId="{B53E4930-A23C-440D-A153-B9B641E84009}" type="presParOf" srcId="{45C51CCD-DF28-4BA0-9D8B-64C466F9A723}" destId="{84A94BE5-35EE-46CA-9BED-3F2C4C02745E}" srcOrd="0" destOrd="0" presId="urn:microsoft.com/office/officeart/2018/2/layout/IconCircleList"/>
    <dgm:cxn modelId="{07EFCAAA-48F2-4305-A069-1CCB562EA3B7}" type="presParOf" srcId="{45C51CCD-DF28-4BA0-9D8B-64C466F9A723}" destId="{D574CD53-3527-4194-9377-261F3C83F437}" srcOrd="1" destOrd="0" presId="urn:microsoft.com/office/officeart/2018/2/layout/IconCircleList"/>
    <dgm:cxn modelId="{B3038FB9-F5FF-4BA7-B552-FD567076B399}" type="presParOf" srcId="{45C51CCD-DF28-4BA0-9D8B-64C466F9A723}" destId="{4BDCD42C-8761-4EA3-9208-54EB409541C2}" srcOrd="2" destOrd="0" presId="urn:microsoft.com/office/officeart/2018/2/layout/IconCircleList"/>
    <dgm:cxn modelId="{57B05918-0A3E-4128-A16E-82282652B169}" type="presParOf" srcId="{45C51CCD-DF28-4BA0-9D8B-64C466F9A723}" destId="{6E49EA73-EA21-4E1E-818F-2416C1E12822}" srcOrd="3" destOrd="0" presId="urn:microsoft.com/office/officeart/2018/2/layout/IconCircleList"/>
    <dgm:cxn modelId="{E1E24510-BC3C-48C7-8D73-C92EB95D7ABA}" type="presParOf" srcId="{518A3F67-22A0-4468-B0C9-FD40358B2934}" destId="{2C3E07B7-4321-4098-A0F5-D11BF0113834}" srcOrd="3" destOrd="0" presId="urn:microsoft.com/office/officeart/2018/2/layout/IconCircleList"/>
    <dgm:cxn modelId="{AC8B3218-1B7F-444E-858C-9AFE726B54FD}" type="presParOf" srcId="{518A3F67-22A0-4468-B0C9-FD40358B2934}" destId="{07B3F5CA-F6FF-4057-91D7-57CE6EBFF7FC}" srcOrd="4" destOrd="0" presId="urn:microsoft.com/office/officeart/2018/2/layout/IconCircleList"/>
    <dgm:cxn modelId="{4B09AC9B-3E20-41CA-8F8C-D87641A1F7A4}" type="presParOf" srcId="{07B3F5CA-F6FF-4057-91D7-57CE6EBFF7FC}" destId="{CC9B21EF-23E5-4606-B2D6-C9672262AAEF}" srcOrd="0" destOrd="0" presId="urn:microsoft.com/office/officeart/2018/2/layout/IconCircleList"/>
    <dgm:cxn modelId="{3EDB2EE0-F14E-453B-BC94-2FE9B6D583D3}" type="presParOf" srcId="{07B3F5CA-F6FF-4057-91D7-57CE6EBFF7FC}" destId="{845EB466-68CD-480D-8D33-070F81DA2A47}" srcOrd="1" destOrd="0" presId="urn:microsoft.com/office/officeart/2018/2/layout/IconCircleList"/>
    <dgm:cxn modelId="{CC33C195-F8D7-4AF3-A228-74563F7E7770}" type="presParOf" srcId="{07B3F5CA-F6FF-4057-91D7-57CE6EBFF7FC}" destId="{4599B731-4AF6-48CE-8630-27B29D1AECB3}" srcOrd="2" destOrd="0" presId="urn:microsoft.com/office/officeart/2018/2/layout/IconCircleList"/>
    <dgm:cxn modelId="{7088B872-1E17-4912-B9AC-DA07A0DAA762}" type="presParOf" srcId="{07B3F5CA-F6FF-4057-91D7-57CE6EBFF7FC}" destId="{AEC29A8E-EF77-4E6A-B045-A685313976B0}" srcOrd="3" destOrd="0" presId="urn:microsoft.com/office/officeart/2018/2/layout/IconCircleList"/>
    <dgm:cxn modelId="{754CBF9D-2960-42B0-A657-6A30CA9F7EF5}" type="presParOf" srcId="{518A3F67-22A0-4468-B0C9-FD40358B2934}" destId="{D6724904-5629-4018-93A0-77AD9BB768F6}" srcOrd="5" destOrd="0" presId="urn:microsoft.com/office/officeart/2018/2/layout/IconCircleList"/>
    <dgm:cxn modelId="{C3444617-E4EE-4CB6-A7F9-ACD8BA31A8C9}" type="presParOf" srcId="{518A3F67-22A0-4468-B0C9-FD40358B2934}" destId="{A7AA92AE-4444-4E94-A6DC-0D51829F4ADA}" srcOrd="6" destOrd="0" presId="urn:microsoft.com/office/officeart/2018/2/layout/IconCircleList"/>
    <dgm:cxn modelId="{8FE70AF4-D80D-43E2-9993-847068D878F5}" type="presParOf" srcId="{A7AA92AE-4444-4E94-A6DC-0D51829F4ADA}" destId="{703EBCED-3E58-4BDB-BFF7-971019271864}" srcOrd="0" destOrd="0" presId="urn:microsoft.com/office/officeart/2018/2/layout/IconCircleList"/>
    <dgm:cxn modelId="{6EE1B056-25AD-4C6C-AF76-6DBF61BBDC43}" type="presParOf" srcId="{A7AA92AE-4444-4E94-A6DC-0D51829F4ADA}" destId="{071C456E-8ADB-4F61-86DC-5B2F59C7A996}" srcOrd="1" destOrd="0" presId="urn:microsoft.com/office/officeart/2018/2/layout/IconCircleList"/>
    <dgm:cxn modelId="{3CF98092-9C85-4E80-B907-EAE5AEA6E8C7}" type="presParOf" srcId="{A7AA92AE-4444-4E94-A6DC-0D51829F4ADA}" destId="{60AA57EC-FAB6-4EC0-91EC-3B61FB4174D3}" srcOrd="2" destOrd="0" presId="urn:microsoft.com/office/officeart/2018/2/layout/IconCircleList"/>
    <dgm:cxn modelId="{684F6700-CA1D-4242-BB29-FF936EBD8FBA}" type="presParOf" srcId="{A7AA92AE-4444-4E94-A6DC-0D51829F4ADA}" destId="{805E844E-365A-4351-83B9-E1D213A261A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C205A-92DD-48A9-A506-2F28028353F4}">
      <dsp:nvSpPr>
        <dsp:cNvPr id="0" name=""/>
        <dsp:cNvSpPr/>
      </dsp:nvSpPr>
      <dsp:spPr>
        <a:xfrm>
          <a:off x="34339" y="480336"/>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3E0F-5FFC-4932-9DE2-36552DC23AEF}">
      <dsp:nvSpPr>
        <dsp:cNvPr id="0" name=""/>
        <dsp:cNvSpPr/>
      </dsp:nvSpPr>
      <dsp:spPr>
        <a:xfrm>
          <a:off x="221570" y="667568"/>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812AD4-3695-41E9-A876-3EC016A183E9}">
      <dsp:nvSpPr>
        <dsp:cNvPr id="0" name=""/>
        <dsp:cNvSpPr/>
      </dsp:nvSpPr>
      <dsp:spPr>
        <a:xfrm>
          <a:off x="1116970"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We propose to build up a database framework that holds track of stock in the kitchen or back of the house and updates it as per everyday sales. </a:t>
          </a:r>
          <a:endParaRPr lang="en-US" sz="1100" kern="1200"/>
        </a:p>
      </dsp:txBody>
      <dsp:txXfrm>
        <a:off x="1116970" y="480336"/>
        <a:ext cx="2101578" cy="891578"/>
      </dsp:txXfrm>
    </dsp:sp>
    <dsp:sp modelId="{4C939F13-8EC9-41AF-BEB0-1EFB981BACB7}">
      <dsp:nvSpPr>
        <dsp:cNvPr id="0" name=""/>
        <dsp:cNvSpPr/>
      </dsp:nvSpPr>
      <dsp:spPr>
        <a:xfrm>
          <a:off x="3584732" y="480336"/>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8E41D-08FB-4BCF-A106-1AD7A9066DFF}">
      <dsp:nvSpPr>
        <dsp:cNvPr id="0" name=""/>
        <dsp:cNvSpPr/>
      </dsp:nvSpPr>
      <dsp:spPr>
        <a:xfrm>
          <a:off x="3771964" y="667568"/>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D8C7A8-B08B-4EE5-B806-53639E75EAF7}">
      <dsp:nvSpPr>
        <dsp:cNvPr id="0" name=""/>
        <dsp:cNvSpPr/>
      </dsp:nvSpPr>
      <dsp:spPr>
        <a:xfrm>
          <a:off x="4667364"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Every food item is related to corresponding ingredients and as every item is sold the ingredients applied in making that item are likewise used. These varieties in stock are monitored through utilizing a database.</a:t>
          </a:r>
          <a:endParaRPr lang="en-US" sz="1100" kern="1200"/>
        </a:p>
      </dsp:txBody>
      <dsp:txXfrm>
        <a:off x="4667364" y="480336"/>
        <a:ext cx="2101578" cy="891578"/>
      </dsp:txXfrm>
    </dsp:sp>
    <dsp:sp modelId="{24B2468E-9934-4F80-848B-09B87D7C7353}">
      <dsp:nvSpPr>
        <dsp:cNvPr id="0" name=""/>
        <dsp:cNvSpPr/>
      </dsp:nvSpPr>
      <dsp:spPr>
        <a:xfrm>
          <a:off x="7135126" y="480336"/>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D36D1-AC9A-4FC5-90F7-E8B96A4B8765}">
      <dsp:nvSpPr>
        <dsp:cNvPr id="0" name=""/>
        <dsp:cNvSpPr/>
      </dsp:nvSpPr>
      <dsp:spPr>
        <a:xfrm>
          <a:off x="7322357" y="667568"/>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C0B97F-7B51-46ED-ACEC-DB081EDC0CB1}">
      <dsp:nvSpPr>
        <dsp:cNvPr id="0" name=""/>
        <dsp:cNvSpPr/>
      </dsp:nvSpPr>
      <dsp:spPr>
        <a:xfrm>
          <a:off x="8217757"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We propose to monitor every food ingredient by interfacing it to the item and therefore make a reliant association with that item. </a:t>
          </a:r>
          <a:endParaRPr lang="en-US" sz="1100" kern="1200"/>
        </a:p>
      </dsp:txBody>
      <dsp:txXfrm>
        <a:off x="8217757" y="480336"/>
        <a:ext cx="2101578" cy="891578"/>
      </dsp:txXfrm>
    </dsp:sp>
    <dsp:sp modelId="{A94A82E4-F426-4CA7-9252-CBAC81C3E333}">
      <dsp:nvSpPr>
        <dsp:cNvPr id="0" name=""/>
        <dsp:cNvSpPr/>
      </dsp:nvSpPr>
      <dsp:spPr>
        <a:xfrm>
          <a:off x="34339" y="1933904"/>
          <a:ext cx="891578" cy="891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7F2D8-000C-46EF-94A6-54889118FA6C}">
      <dsp:nvSpPr>
        <dsp:cNvPr id="0" name=""/>
        <dsp:cNvSpPr/>
      </dsp:nvSpPr>
      <dsp:spPr>
        <a:xfrm>
          <a:off x="221570" y="2121136"/>
          <a:ext cx="517115" cy="5171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610091-EA5B-4707-8499-19B2DCDA9476}">
      <dsp:nvSpPr>
        <dsp:cNvPr id="0" name=""/>
        <dsp:cNvSpPr/>
      </dsp:nvSpPr>
      <dsp:spPr>
        <a:xfrm>
          <a:off x="1116970"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At a period apparently, the weeks end; if the inventory is lower than the threshold level, request structures to the merchants or vendors are produced in order to stock the necessary things for a continuous week. </a:t>
          </a:r>
          <a:endParaRPr lang="en-US" sz="1100" kern="1200"/>
        </a:p>
      </dsp:txBody>
      <dsp:txXfrm>
        <a:off x="1116970" y="1933904"/>
        <a:ext cx="2101578" cy="891578"/>
      </dsp:txXfrm>
    </dsp:sp>
    <dsp:sp modelId="{CEEAB647-09F5-482A-B5D6-35F9A55AFA77}">
      <dsp:nvSpPr>
        <dsp:cNvPr id="0" name=""/>
        <dsp:cNvSpPr/>
      </dsp:nvSpPr>
      <dsp:spPr>
        <a:xfrm>
          <a:off x="3584732" y="1933904"/>
          <a:ext cx="891578" cy="891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E35899-C69D-4DD8-A598-92AE94D0EDD5}">
      <dsp:nvSpPr>
        <dsp:cNvPr id="0" name=""/>
        <dsp:cNvSpPr/>
      </dsp:nvSpPr>
      <dsp:spPr>
        <a:xfrm>
          <a:off x="3771964" y="2121136"/>
          <a:ext cx="517115" cy="5171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27DBFA-3940-4116-AA30-7819276F2DB1}">
      <dsp:nvSpPr>
        <dsp:cNvPr id="0" name=""/>
        <dsp:cNvSpPr/>
      </dsp:nvSpPr>
      <dsp:spPr>
        <a:xfrm>
          <a:off x="4667363"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 task moreover makes reasonable expectations of required stock for the resulting week principally dependent on the foreseen atmosphere and the achievable events or occasions that may impact near future deals. </a:t>
          </a:r>
          <a:endParaRPr lang="en-US" sz="1100" kern="1200"/>
        </a:p>
      </dsp:txBody>
      <dsp:txXfrm>
        <a:off x="4667363" y="1933904"/>
        <a:ext cx="2101578" cy="891578"/>
      </dsp:txXfrm>
    </dsp:sp>
    <dsp:sp modelId="{15DB5C01-C914-4456-AF86-C9D9671AF858}">
      <dsp:nvSpPr>
        <dsp:cNvPr id="0" name=""/>
        <dsp:cNvSpPr/>
      </dsp:nvSpPr>
      <dsp:spPr>
        <a:xfrm>
          <a:off x="7135126" y="1933904"/>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D42D5-CFDF-47DB-9D16-2D6C1D9A8B5E}">
      <dsp:nvSpPr>
        <dsp:cNvPr id="0" name=""/>
        <dsp:cNvSpPr/>
      </dsp:nvSpPr>
      <dsp:spPr>
        <a:xfrm>
          <a:off x="7322357" y="2121136"/>
          <a:ext cx="517115" cy="5171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A3343B-B8D0-4E6E-ACF4-2552BCB5DB62}">
      <dsp:nvSpPr>
        <dsp:cNvPr id="0" name=""/>
        <dsp:cNvSpPr/>
      </dsp:nvSpPr>
      <dsp:spPr>
        <a:xfrm>
          <a:off x="8217757"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Toward the weeks end the database framework considers all limit levels, forecasts and other various components to create a request structure that when confirmed by the manager is disseminated to the merchants. </a:t>
          </a:r>
          <a:br>
            <a:rPr lang="en-US" sz="1100" b="0" i="0" kern="1200"/>
          </a:br>
          <a:endParaRPr lang="en-US" sz="1100" kern="1200"/>
        </a:p>
      </dsp:txBody>
      <dsp:txXfrm>
        <a:off x="8217757" y="1933904"/>
        <a:ext cx="2101578" cy="891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9613-4DF5-45A9-9BE7-21531334692C}">
      <dsp:nvSpPr>
        <dsp:cNvPr id="0" name=""/>
        <dsp:cNvSpPr/>
      </dsp:nvSpPr>
      <dsp:spPr>
        <a:xfrm>
          <a:off x="1274912" y="76178"/>
          <a:ext cx="676494" cy="67649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FD505-E3C4-4DFA-BA81-F12F49C3865B}">
      <dsp:nvSpPr>
        <dsp:cNvPr id="0" name=""/>
        <dsp:cNvSpPr/>
      </dsp:nvSpPr>
      <dsp:spPr>
        <a:xfrm>
          <a:off x="1416976" y="218242"/>
          <a:ext cx="392366" cy="392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C61F44-4B84-4035-88B4-A568BF070716}">
      <dsp:nvSpPr>
        <dsp:cNvPr id="0" name=""/>
        <dsp:cNvSpPr/>
      </dsp:nvSpPr>
      <dsp:spPr>
        <a:xfrm>
          <a:off x="2096370" y="76178"/>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Catering is one such alternative that's simply forgotten or utterly avoided. </a:t>
          </a:r>
        </a:p>
      </dsp:txBody>
      <dsp:txXfrm>
        <a:off x="2096370" y="76178"/>
        <a:ext cx="1594594" cy="676494"/>
      </dsp:txXfrm>
    </dsp:sp>
    <dsp:sp modelId="{EDB4BDCF-1829-4647-A472-B674FAD871E0}">
      <dsp:nvSpPr>
        <dsp:cNvPr id="0" name=""/>
        <dsp:cNvSpPr/>
      </dsp:nvSpPr>
      <dsp:spPr>
        <a:xfrm>
          <a:off x="3968811" y="76178"/>
          <a:ext cx="676494" cy="67649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A3FFA-9B54-4D01-86D1-E51A895F0A97}">
      <dsp:nvSpPr>
        <dsp:cNvPr id="0" name=""/>
        <dsp:cNvSpPr/>
      </dsp:nvSpPr>
      <dsp:spPr>
        <a:xfrm>
          <a:off x="4110875" y="218242"/>
          <a:ext cx="392366" cy="392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F90FE-189E-4296-858D-7DF962C9695A}">
      <dsp:nvSpPr>
        <dsp:cNvPr id="0" name=""/>
        <dsp:cNvSpPr/>
      </dsp:nvSpPr>
      <dsp:spPr>
        <a:xfrm>
          <a:off x="4790269" y="76178"/>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Adding a catering concept shouldn’t be checked out in and of itself a foul issue. </a:t>
          </a:r>
        </a:p>
      </dsp:txBody>
      <dsp:txXfrm>
        <a:off x="4790269" y="76178"/>
        <a:ext cx="1594594" cy="676494"/>
      </dsp:txXfrm>
    </dsp:sp>
    <dsp:sp modelId="{5FD5079D-2D95-409D-A538-6C40C5199CC6}">
      <dsp:nvSpPr>
        <dsp:cNvPr id="0" name=""/>
        <dsp:cNvSpPr/>
      </dsp:nvSpPr>
      <dsp:spPr>
        <a:xfrm>
          <a:off x="6662709" y="76178"/>
          <a:ext cx="676494" cy="6764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7CFC8-639A-4E90-BD91-1A4913C3CEA6}">
      <dsp:nvSpPr>
        <dsp:cNvPr id="0" name=""/>
        <dsp:cNvSpPr/>
      </dsp:nvSpPr>
      <dsp:spPr>
        <a:xfrm>
          <a:off x="6804773" y="218242"/>
          <a:ext cx="392366" cy="392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B186FC-7C62-461D-96A0-628A1400B8DF}">
      <dsp:nvSpPr>
        <dsp:cNvPr id="0" name=""/>
        <dsp:cNvSpPr/>
      </dsp:nvSpPr>
      <dsp:spPr>
        <a:xfrm>
          <a:off x="7484167" y="76178"/>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Catering could be a way for restaurant owners to usher in extra cash. </a:t>
          </a:r>
        </a:p>
      </dsp:txBody>
      <dsp:txXfrm>
        <a:off x="7484167" y="76178"/>
        <a:ext cx="1594594" cy="676494"/>
      </dsp:txXfrm>
    </dsp:sp>
    <dsp:sp modelId="{FB81CD6E-8BAF-4F2D-B43F-D1116F0E72C8}">
      <dsp:nvSpPr>
        <dsp:cNvPr id="0" name=""/>
        <dsp:cNvSpPr/>
      </dsp:nvSpPr>
      <dsp:spPr>
        <a:xfrm>
          <a:off x="1274912" y="1314662"/>
          <a:ext cx="676494" cy="67649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F63AD-8B84-4D7E-859A-D739E93623BD}">
      <dsp:nvSpPr>
        <dsp:cNvPr id="0" name=""/>
        <dsp:cNvSpPr/>
      </dsp:nvSpPr>
      <dsp:spPr>
        <a:xfrm>
          <a:off x="1416976" y="1456726"/>
          <a:ext cx="392366" cy="392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E850D5-8FE6-4168-9AD8-841DD12AD648}">
      <dsp:nvSpPr>
        <dsp:cNvPr id="0" name=""/>
        <dsp:cNvSpPr/>
      </dsp:nvSpPr>
      <dsp:spPr>
        <a:xfrm>
          <a:off x="2096370" y="1314662"/>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Silver Diner recently added a catering menu to accommodate larger groups and offices close by. </a:t>
          </a:r>
        </a:p>
      </dsp:txBody>
      <dsp:txXfrm>
        <a:off x="2096370" y="1314662"/>
        <a:ext cx="1594594" cy="676494"/>
      </dsp:txXfrm>
    </dsp:sp>
    <dsp:sp modelId="{892F78EB-E9D3-48E0-8938-40745159F296}">
      <dsp:nvSpPr>
        <dsp:cNvPr id="0" name=""/>
        <dsp:cNvSpPr/>
      </dsp:nvSpPr>
      <dsp:spPr>
        <a:xfrm>
          <a:off x="3968811" y="1314662"/>
          <a:ext cx="676494" cy="67649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9A4240-08AE-42E0-9F60-E46AB6528A70}">
      <dsp:nvSpPr>
        <dsp:cNvPr id="0" name=""/>
        <dsp:cNvSpPr/>
      </dsp:nvSpPr>
      <dsp:spPr>
        <a:xfrm>
          <a:off x="4110875" y="1456726"/>
          <a:ext cx="392366" cy="3923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C495CC-D352-4887-B49E-3A300A54DFE5}">
      <dsp:nvSpPr>
        <dsp:cNvPr id="0" name=""/>
        <dsp:cNvSpPr/>
      </dsp:nvSpPr>
      <dsp:spPr>
        <a:xfrm>
          <a:off x="4790269" y="1314662"/>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most drawback is that the order doesn’t go on to the  Point Of Sales (POS) System. </a:t>
          </a:r>
        </a:p>
      </dsp:txBody>
      <dsp:txXfrm>
        <a:off x="4790269" y="1314662"/>
        <a:ext cx="1594594" cy="676494"/>
      </dsp:txXfrm>
    </dsp:sp>
    <dsp:sp modelId="{62F3B4EA-2716-449C-B8EF-8C595FA30D85}">
      <dsp:nvSpPr>
        <dsp:cNvPr id="0" name=""/>
        <dsp:cNvSpPr/>
      </dsp:nvSpPr>
      <dsp:spPr>
        <a:xfrm>
          <a:off x="6662709" y="1314662"/>
          <a:ext cx="676494" cy="67649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D3D38-BC04-4DC8-9E03-66224E03BC2A}">
      <dsp:nvSpPr>
        <dsp:cNvPr id="0" name=""/>
        <dsp:cNvSpPr/>
      </dsp:nvSpPr>
      <dsp:spPr>
        <a:xfrm>
          <a:off x="6804773" y="1456726"/>
          <a:ext cx="392366" cy="3923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FA9E0F-CCF4-4776-AD89-8C32B88EE859}">
      <dsp:nvSpPr>
        <dsp:cNvPr id="0" name=""/>
        <dsp:cNvSpPr/>
      </dsp:nvSpPr>
      <dsp:spPr>
        <a:xfrm>
          <a:off x="7484167" y="1314662"/>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To stay track of the inventory of catering orders, Silver Diner should calculate and analyze necessities for the longer-term manually that takes up loads of their time and human effort and is additionally vulnerable to human error. </a:t>
          </a:r>
        </a:p>
      </dsp:txBody>
      <dsp:txXfrm>
        <a:off x="7484167" y="1314662"/>
        <a:ext cx="1594594" cy="676494"/>
      </dsp:txXfrm>
    </dsp:sp>
    <dsp:sp modelId="{1015B1DC-4738-447C-A50F-DD1D2E2B693F}">
      <dsp:nvSpPr>
        <dsp:cNvPr id="0" name=""/>
        <dsp:cNvSpPr/>
      </dsp:nvSpPr>
      <dsp:spPr>
        <a:xfrm>
          <a:off x="1274912" y="2553146"/>
          <a:ext cx="676494" cy="67649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BE2AD-9745-4447-A7C1-6EAF80AA7523}">
      <dsp:nvSpPr>
        <dsp:cNvPr id="0" name=""/>
        <dsp:cNvSpPr/>
      </dsp:nvSpPr>
      <dsp:spPr>
        <a:xfrm>
          <a:off x="1416976" y="2695210"/>
          <a:ext cx="392366" cy="39236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654FCD-5D4B-4255-B1F0-0655083F108F}">
      <dsp:nvSpPr>
        <dsp:cNvPr id="0" name=""/>
        <dsp:cNvSpPr/>
      </dsp:nvSpPr>
      <dsp:spPr>
        <a:xfrm>
          <a:off x="2096370" y="2553146"/>
          <a:ext cx="1594594" cy="676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poses a tangle of a scenario that the employees at Silver Diner in addition to several alternative restaurants faces. It takes up loads of your time to manually keep track of sales and place correct orders to vendors, wasting helpful labor in trivial works. </a:t>
          </a:r>
        </a:p>
      </dsp:txBody>
      <dsp:txXfrm>
        <a:off x="2096370" y="2553146"/>
        <a:ext cx="1594594" cy="676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6A9E1-E997-4A89-B224-3E0080307083}">
      <dsp:nvSpPr>
        <dsp:cNvPr id="0" name=""/>
        <dsp:cNvSpPr/>
      </dsp:nvSpPr>
      <dsp:spPr>
        <a:xfrm>
          <a:off x="34339" y="480336"/>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45AC81-9BA6-4933-B029-03EB83352102}">
      <dsp:nvSpPr>
        <dsp:cNvPr id="0" name=""/>
        <dsp:cNvSpPr/>
      </dsp:nvSpPr>
      <dsp:spPr>
        <a:xfrm>
          <a:off x="221570" y="667568"/>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C2E04A-E283-40C8-89DD-07B9B3C7C44E}">
      <dsp:nvSpPr>
        <dsp:cNvPr id="0" name=""/>
        <dsp:cNvSpPr/>
      </dsp:nvSpPr>
      <dsp:spPr>
        <a:xfrm>
          <a:off x="1116970"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runs on the rudimental conception that each item will be linked to its required supplies which are stored in a catering inventory database</a:t>
          </a:r>
        </a:p>
      </dsp:txBody>
      <dsp:txXfrm>
        <a:off x="1116970" y="480336"/>
        <a:ext cx="2101578" cy="891578"/>
      </dsp:txXfrm>
    </dsp:sp>
    <dsp:sp modelId="{FBED89D2-8D89-4EC4-9B70-983FC618E3B6}">
      <dsp:nvSpPr>
        <dsp:cNvPr id="0" name=""/>
        <dsp:cNvSpPr/>
      </dsp:nvSpPr>
      <dsp:spPr>
        <a:xfrm>
          <a:off x="3584732" y="480336"/>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692BB-CC9D-42CC-AEAC-6160A956DEF8}">
      <dsp:nvSpPr>
        <dsp:cNvPr id="0" name=""/>
        <dsp:cNvSpPr/>
      </dsp:nvSpPr>
      <dsp:spPr>
        <a:xfrm>
          <a:off x="3771964" y="667568"/>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03F10F-88F9-4CE9-8ECE-21E7F5F4694B}">
      <dsp:nvSpPr>
        <dsp:cNvPr id="0" name=""/>
        <dsp:cNvSpPr/>
      </dsp:nvSpPr>
      <dsp:spPr>
        <a:xfrm>
          <a:off x="4667364"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aims at providing an efficient interface to the restaurants for managing their grocery inventory predicated on each item sold</a:t>
          </a:r>
        </a:p>
      </dsp:txBody>
      <dsp:txXfrm>
        <a:off x="4667364" y="480336"/>
        <a:ext cx="2101578" cy="891578"/>
      </dsp:txXfrm>
    </dsp:sp>
    <dsp:sp modelId="{37BF5796-F481-4276-BE6A-62F339CD4831}">
      <dsp:nvSpPr>
        <dsp:cNvPr id="0" name=""/>
        <dsp:cNvSpPr/>
      </dsp:nvSpPr>
      <dsp:spPr>
        <a:xfrm>
          <a:off x="7135126" y="480336"/>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E496A-C330-4E9F-A8EC-1B19AA51374C}">
      <dsp:nvSpPr>
        <dsp:cNvPr id="0" name=""/>
        <dsp:cNvSpPr/>
      </dsp:nvSpPr>
      <dsp:spPr>
        <a:xfrm>
          <a:off x="7322357" y="667568"/>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9E3531-8EE4-4FB7-855F-D1414B836E97}">
      <dsp:nvSpPr>
        <dsp:cNvPr id="0" name=""/>
        <dsp:cNvSpPr/>
      </dsp:nvSpPr>
      <dsp:spPr>
        <a:xfrm>
          <a:off x="8217757" y="480336"/>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system analyzes the total sale of menu items and proportionately deducts the congruous amount from the resource database</a:t>
          </a:r>
        </a:p>
      </dsp:txBody>
      <dsp:txXfrm>
        <a:off x="8217757" y="480336"/>
        <a:ext cx="2101578" cy="891578"/>
      </dsp:txXfrm>
    </dsp:sp>
    <dsp:sp modelId="{E0C963D1-0459-44A1-9FD7-06D9D2DE4856}">
      <dsp:nvSpPr>
        <dsp:cNvPr id="0" name=""/>
        <dsp:cNvSpPr/>
      </dsp:nvSpPr>
      <dsp:spPr>
        <a:xfrm>
          <a:off x="34339" y="1933904"/>
          <a:ext cx="891578" cy="891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EAC74-D1C2-41DC-942F-855BF8C81743}">
      <dsp:nvSpPr>
        <dsp:cNvPr id="0" name=""/>
        <dsp:cNvSpPr/>
      </dsp:nvSpPr>
      <dsp:spPr>
        <a:xfrm>
          <a:off x="221570" y="2121136"/>
          <a:ext cx="517115" cy="5171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288C07-9830-4D36-8B16-C419B76DB4CE}">
      <dsp:nvSpPr>
        <dsp:cNvPr id="0" name=""/>
        <dsp:cNvSpPr/>
      </dsp:nvSpPr>
      <dsp:spPr>
        <a:xfrm>
          <a:off x="1116970"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it finds that certain ingredients are below the threshold, it will engender a purchase order for those item(s) and send it to the manager (admin) for approbation</a:t>
          </a:r>
        </a:p>
      </dsp:txBody>
      <dsp:txXfrm>
        <a:off x="1116970" y="1933904"/>
        <a:ext cx="2101578" cy="891578"/>
      </dsp:txXfrm>
    </dsp:sp>
    <dsp:sp modelId="{DA186EDB-8B1C-4219-9FDD-565A610E7839}">
      <dsp:nvSpPr>
        <dsp:cNvPr id="0" name=""/>
        <dsp:cNvSpPr/>
      </dsp:nvSpPr>
      <dsp:spPr>
        <a:xfrm>
          <a:off x="3584732" y="1933904"/>
          <a:ext cx="891578" cy="891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27933-8ADF-4DCD-9CF1-5B24933B5FE8}">
      <dsp:nvSpPr>
        <dsp:cNvPr id="0" name=""/>
        <dsp:cNvSpPr/>
      </dsp:nvSpPr>
      <dsp:spPr>
        <a:xfrm>
          <a:off x="3771964" y="2121136"/>
          <a:ext cx="517115" cy="5171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B4094B-B2BB-4A6F-BCAF-2305BC902009}">
      <dsp:nvSpPr>
        <dsp:cNvPr id="0" name=""/>
        <dsp:cNvSpPr/>
      </dsp:nvSpPr>
      <dsp:spPr>
        <a:xfrm>
          <a:off x="4667364"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system will withal ascertain groceries are tracked correctly, timely orders will be sent out to the vendors or suppliers, and the inventory will always be maintained and updated</a:t>
          </a:r>
        </a:p>
      </dsp:txBody>
      <dsp:txXfrm>
        <a:off x="4667364" y="1933904"/>
        <a:ext cx="2101578" cy="891578"/>
      </dsp:txXfrm>
    </dsp:sp>
    <dsp:sp modelId="{B8021B7F-32B1-460D-8722-F5D4CDE9126E}">
      <dsp:nvSpPr>
        <dsp:cNvPr id="0" name=""/>
        <dsp:cNvSpPr/>
      </dsp:nvSpPr>
      <dsp:spPr>
        <a:xfrm>
          <a:off x="7135126" y="1933904"/>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23FF1-4423-4CA0-B2CF-D03A3D9B8A11}">
      <dsp:nvSpPr>
        <dsp:cNvPr id="0" name=""/>
        <dsp:cNvSpPr/>
      </dsp:nvSpPr>
      <dsp:spPr>
        <a:xfrm>
          <a:off x="7322357" y="2121136"/>
          <a:ext cx="517115" cy="5171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2C5682-8C08-40A8-825F-EA1AF1FB4405}">
      <dsp:nvSpPr>
        <dsp:cNvPr id="0" name=""/>
        <dsp:cNvSpPr/>
      </dsp:nvSpPr>
      <dsp:spPr>
        <a:xfrm>
          <a:off x="8217757" y="19339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system will enable restaurant owners to be able to ken the type of pabulum their customers relish, the time most aliment is consumed and the type of ailment that is not popular with the customer. The system will additionally keep track of the shelf life of resources. If any product or supply is about to expire the system will apprise the manager or owner, the details of the quantity that is near its expiration date.</a:t>
          </a:r>
        </a:p>
      </dsp:txBody>
      <dsp:txXfrm>
        <a:off x="8217757" y="1933904"/>
        <a:ext cx="2101578" cy="891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67C5A-7EF7-475E-BB43-2802A796832B}">
      <dsp:nvSpPr>
        <dsp:cNvPr id="0" name=""/>
        <dsp:cNvSpPr/>
      </dsp:nvSpPr>
      <dsp:spPr>
        <a:xfrm>
          <a:off x="184883" y="50168"/>
          <a:ext cx="1321746" cy="13217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B4DA2-3D13-44DA-B13B-F2435DBCFC6C}">
      <dsp:nvSpPr>
        <dsp:cNvPr id="0" name=""/>
        <dsp:cNvSpPr/>
      </dsp:nvSpPr>
      <dsp:spPr>
        <a:xfrm>
          <a:off x="462450" y="327735"/>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1FC6CE-89DC-43D5-AC3F-E253CFE2C63A}">
      <dsp:nvSpPr>
        <dsp:cNvPr id="0" name=""/>
        <dsp:cNvSpPr/>
      </dsp:nvSpPr>
      <dsp:spPr>
        <a:xfrm>
          <a:off x="1789861" y="5016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Managing time </a:t>
          </a:r>
          <a:endParaRPr lang="en-US" sz="2400" kern="1200"/>
        </a:p>
      </dsp:txBody>
      <dsp:txXfrm>
        <a:off x="1789861" y="50168"/>
        <a:ext cx="3115545" cy="1321746"/>
      </dsp:txXfrm>
    </dsp:sp>
    <dsp:sp modelId="{84A94BE5-35EE-46CA-9BED-3F2C4C02745E}">
      <dsp:nvSpPr>
        <dsp:cNvPr id="0" name=""/>
        <dsp:cNvSpPr/>
      </dsp:nvSpPr>
      <dsp:spPr>
        <a:xfrm>
          <a:off x="5448267" y="50168"/>
          <a:ext cx="1321746" cy="13217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4CD53-3527-4194-9377-261F3C83F437}">
      <dsp:nvSpPr>
        <dsp:cNvPr id="0" name=""/>
        <dsp:cNvSpPr/>
      </dsp:nvSpPr>
      <dsp:spPr>
        <a:xfrm>
          <a:off x="5725834" y="327735"/>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49EA73-EA21-4E1E-818F-2416C1E12822}">
      <dsp:nvSpPr>
        <dsp:cNvPr id="0" name=""/>
        <dsp:cNvSpPr/>
      </dsp:nvSpPr>
      <dsp:spPr>
        <a:xfrm>
          <a:off x="7053245" y="5016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Gathering </a:t>
          </a:r>
          <a:endParaRPr lang="en-US" sz="2400" kern="1200"/>
        </a:p>
      </dsp:txBody>
      <dsp:txXfrm>
        <a:off x="7053245" y="50168"/>
        <a:ext cx="3115545" cy="1321746"/>
      </dsp:txXfrm>
    </dsp:sp>
    <dsp:sp modelId="{CC9B21EF-23E5-4606-B2D6-C9672262AAEF}">
      <dsp:nvSpPr>
        <dsp:cNvPr id="0" name=""/>
        <dsp:cNvSpPr/>
      </dsp:nvSpPr>
      <dsp:spPr>
        <a:xfrm>
          <a:off x="184883" y="1933904"/>
          <a:ext cx="1321746" cy="13217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EB466-68CD-480D-8D33-070F81DA2A47}">
      <dsp:nvSpPr>
        <dsp:cNvPr id="0" name=""/>
        <dsp:cNvSpPr/>
      </dsp:nvSpPr>
      <dsp:spPr>
        <a:xfrm>
          <a:off x="462450" y="2211471"/>
          <a:ext cx="766613" cy="766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C29A8E-EF77-4E6A-B045-A685313976B0}">
      <dsp:nvSpPr>
        <dsp:cNvPr id="0" name=""/>
        <dsp:cNvSpPr/>
      </dsp:nvSpPr>
      <dsp:spPr>
        <a:xfrm>
          <a:off x="1789861" y="193390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Designing </a:t>
          </a:r>
          <a:endParaRPr lang="en-US" sz="2400" kern="1200"/>
        </a:p>
      </dsp:txBody>
      <dsp:txXfrm>
        <a:off x="1789861" y="1933904"/>
        <a:ext cx="3115545" cy="1321746"/>
      </dsp:txXfrm>
    </dsp:sp>
    <dsp:sp modelId="{703EBCED-3E58-4BDB-BFF7-971019271864}">
      <dsp:nvSpPr>
        <dsp:cNvPr id="0" name=""/>
        <dsp:cNvSpPr/>
      </dsp:nvSpPr>
      <dsp:spPr>
        <a:xfrm>
          <a:off x="5448267" y="1933904"/>
          <a:ext cx="1321746" cy="13217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C456E-8ADB-4F61-86DC-5B2F59C7A996}">
      <dsp:nvSpPr>
        <dsp:cNvPr id="0" name=""/>
        <dsp:cNvSpPr/>
      </dsp:nvSpPr>
      <dsp:spPr>
        <a:xfrm>
          <a:off x="5725834" y="2211471"/>
          <a:ext cx="766613" cy="766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5E844E-365A-4351-83B9-E1D213A261A5}">
      <dsp:nvSpPr>
        <dsp:cNvPr id="0" name=""/>
        <dsp:cNvSpPr/>
      </dsp:nvSpPr>
      <dsp:spPr>
        <a:xfrm>
          <a:off x="7053245" y="193390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Identifying</a:t>
          </a:r>
          <a:endParaRPr lang="en-US" sz="2400" kern="1200"/>
        </a:p>
      </dsp:txBody>
      <dsp:txXfrm>
        <a:off x="7053245" y="1933904"/>
        <a:ext cx="3115545" cy="13217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06F4A-0B37-4496-AAAC-C4896BF594C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04637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211921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39905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54449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2028495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906F4A-0B37-4496-AAAC-C4896BF594C2}"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25921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906F4A-0B37-4496-AAAC-C4896BF594C2}"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4110767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06F4A-0B37-4496-AAAC-C4896BF594C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207444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06F4A-0B37-4496-AAAC-C4896BF594C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91172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06F4A-0B37-4496-AAAC-C4896BF594C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45791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06F4A-0B37-4496-AAAC-C4896BF594C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280360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237573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06F4A-0B37-4496-AAAC-C4896BF594C2}"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378028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06F4A-0B37-4496-AAAC-C4896BF594C2}"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42791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06F4A-0B37-4496-AAAC-C4896BF594C2}"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13210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85306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06F4A-0B37-4496-AAAC-C4896BF594C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5B8B-AD61-4C76-889B-EC1A734DA4E5}" type="slidenum">
              <a:rPr lang="en-US" smtClean="0"/>
              <a:t>‹#›</a:t>
            </a:fld>
            <a:endParaRPr lang="en-US"/>
          </a:p>
        </p:txBody>
      </p:sp>
    </p:spTree>
    <p:extLst>
      <p:ext uri="{BB962C8B-B14F-4D97-AF65-F5344CB8AC3E}">
        <p14:creationId xmlns:p14="http://schemas.microsoft.com/office/powerpoint/2010/main" val="1599780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906F4A-0B37-4496-AAAC-C4896BF594C2}" type="datetimeFigureOut">
              <a:rPr lang="en-US" smtClean="0"/>
              <a:t>12/4/2019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4775B8B-AD61-4C76-889B-EC1A734DA4E5}" type="slidenum">
              <a:rPr lang="en-US" smtClean="0"/>
              <a:t>‹#›</a:t>
            </a:fld>
            <a:endParaRPr lang="en-US"/>
          </a:p>
        </p:txBody>
      </p:sp>
    </p:spTree>
    <p:extLst>
      <p:ext uri="{BB962C8B-B14F-4D97-AF65-F5344CB8AC3E}">
        <p14:creationId xmlns:p14="http://schemas.microsoft.com/office/powerpoint/2010/main" val="1006308095"/>
      </p:ext>
    </p:extLst>
  </p:cSld>
  <p:clrMap bg1="dk1" tx1="lt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1075D7-7B83-43D6-91F5-B1DDAB17E3DB}"/>
              </a:ext>
            </a:extLst>
          </p:cNvPr>
          <p:cNvSpPr>
            <a:spLocks noGrp="1"/>
          </p:cNvSpPr>
          <p:nvPr>
            <p:ph type="subTitle" idx="1"/>
          </p:nvPr>
        </p:nvSpPr>
        <p:spPr>
          <a:xfrm>
            <a:off x="7872575" y="4286250"/>
            <a:ext cx="3709824" cy="1809750"/>
          </a:xfrm>
        </p:spPr>
        <p:txBody>
          <a:bodyPr vert="horz" lIns="91440" tIns="45720" rIns="91440" bIns="45720" rtlCol="0">
            <a:normAutofit/>
          </a:bodyPr>
          <a:lstStyle/>
          <a:p>
            <a:pPr indent="-228600">
              <a:lnSpc>
                <a:spcPct val="110000"/>
              </a:lnSpc>
              <a:buFont typeface="Arial" panose="020B0604020202020204" pitchFamily="34" charset="0"/>
              <a:buChar char="•"/>
            </a:pPr>
            <a:r>
              <a:rPr lang="en-US" sz="2000" b="1" dirty="0">
                <a:solidFill>
                  <a:srgbClr val="FFFF00"/>
                </a:solidFill>
                <a:latin typeface="Arial Black" panose="020B0A04020102020204" pitchFamily="34" charset="0"/>
              </a:rPr>
              <a:t>Pratima </a:t>
            </a:r>
          </a:p>
          <a:p>
            <a:pPr indent="-228600">
              <a:lnSpc>
                <a:spcPct val="110000"/>
              </a:lnSpc>
              <a:buFont typeface="Arial" panose="020B0604020202020204" pitchFamily="34" charset="0"/>
              <a:buChar char="•"/>
            </a:pPr>
            <a:r>
              <a:rPr lang="en-US" sz="2000" b="1" dirty="0" err="1">
                <a:solidFill>
                  <a:srgbClr val="FFFF00"/>
                </a:solidFill>
                <a:latin typeface="Arial Black" panose="020B0A04020102020204" pitchFamily="34" charset="0"/>
              </a:rPr>
              <a:t>Bunze</a:t>
            </a:r>
            <a:endParaRPr lang="en-US" sz="2000" b="1" dirty="0">
              <a:solidFill>
                <a:srgbClr val="FFFF00"/>
              </a:solidFill>
              <a:latin typeface="Arial Black" panose="020B0A04020102020204" pitchFamily="34" charset="0"/>
            </a:endParaRPr>
          </a:p>
          <a:p>
            <a:pPr indent="-228600">
              <a:lnSpc>
                <a:spcPct val="110000"/>
              </a:lnSpc>
              <a:buFont typeface="Arial" panose="020B0604020202020204" pitchFamily="34" charset="0"/>
              <a:buChar char="•"/>
            </a:pPr>
            <a:r>
              <a:rPr lang="en-US" sz="2000" b="1" dirty="0" err="1">
                <a:solidFill>
                  <a:srgbClr val="FFFF00"/>
                </a:solidFill>
                <a:latin typeface="Arial Black" panose="020B0A04020102020204" pitchFamily="34" charset="0"/>
              </a:rPr>
              <a:t>Moudie</a:t>
            </a:r>
            <a:endParaRPr lang="en-US" sz="2000" b="1" dirty="0">
              <a:solidFill>
                <a:srgbClr val="FFFF00"/>
              </a:solidFill>
              <a:latin typeface="Arial Black" panose="020B0A04020102020204" pitchFamily="34" charset="0"/>
            </a:endParaRPr>
          </a:p>
          <a:p>
            <a:pPr indent="-228600">
              <a:lnSpc>
                <a:spcPct val="110000"/>
              </a:lnSpc>
              <a:buFont typeface="Arial" panose="020B0604020202020204" pitchFamily="34" charset="0"/>
              <a:buChar char="•"/>
            </a:pPr>
            <a:r>
              <a:rPr lang="en-US" sz="2000" b="1" dirty="0">
                <a:solidFill>
                  <a:srgbClr val="FFFF00"/>
                </a:solidFill>
                <a:latin typeface="Arial Black" panose="020B0A04020102020204" pitchFamily="34" charset="0"/>
              </a:rPr>
              <a:t>Naincy </a:t>
            </a:r>
          </a:p>
        </p:txBody>
      </p:sp>
      <p:sp>
        <p:nvSpPr>
          <p:cNvPr id="12" name="Rectangle 11">
            <a:extLst>
              <a:ext uri="{FF2B5EF4-FFF2-40B4-BE49-F238E27FC236}">
                <a16:creationId xmlns:a16="http://schemas.microsoft.com/office/drawing/2014/main" id="{F3EDD081-7F2B-4072-85B5-8A94F0C81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D22967-6CB1-469A-A6F5-0D9278050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005" y="1114868"/>
            <a:ext cx="4675014" cy="4628265"/>
          </a:xfrm>
          <a:prstGeom prst="rect">
            <a:avLst/>
          </a:prstGeom>
        </p:spPr>
      </p:pic>
      <p:sp>
        <p:nvSpPr>
          <p:cNvPr id="14" name="Rectangle 13">
            <a:extLst>
              <a:ext uri="{FF2B5EF4-FFF2-40B4-BE49-F238E27FC236}">
                <a16:creationId xmlns:a16="http://schemas.microsoft.com/office/drawing/2014/main" id="{D53DC11E-11A2-43E3-959A-D4DDBC937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708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B099FFA-C5C8-4255-AC7E-E100D4CF71D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91" r="-2" b="6862"/>
          <a:stretch/>
        </p:blipFill>
        <p:spPr>
          <a:xfrm>
            <a:off x="2877132" y="875098"/>
            <a:ext cx="6437736"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223CEA41-E4E4-4AA5-90ED-A9AB4F86E1E6}"/>
              </a:ext>
            </a:extLst>
          </p:cNvPr>
          <p:cNvSpPr>
            <a:spLocks noGrp="1"/>
          </p:cNvSpPr>
          <p:nvPr>
            <p:ph type="title"/>
          </p:nvPr>
        </p:nvSpPr>
        <p:spPr>
          <a:xfrm>
            <a:off x="848969" y="4048913"/>
            <a:ext cx="10494062" cy="1270535"/>
          </a:xfrm>
        </p:spPr>
        <p:txBody>
          <a:bodyPr vert="horz" lIns="91440" tIns="45720" rIns="91440" bIns="45720" rtlCol="0" anchor="b">
            <a:normAutofit/>
          </a:bodyPr>
          <a:lstStyle/>
          <a:p>
            <a:r>
              <a:rPr lang="en-US" sz="4000"/>
              <a:t>E-R DIAGRAM</a:t>
            </a:r>
          </a:p>
        </p:txBody>
      </p:sp>
    </p:spTree>
    <p:extLst>
      <p:ext uri="{BB962C8B-B14F-4D97-AF65-F5344CB8AC3E}">
        <p14:creationId xmlns:p14="http://schemas.microsoft.com/office/powerpoint/2010/main" val="132486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21FF-59B0-4EF5-A367-6FC9467364A9}"/>
              </a:ext>
            </a:extLst>
          </p:cNvPr>
          <p:cNvSpPr>
            <a:spLocks noGrp="1"/>
          </p:cNvSpPr>
          <p:nvPr>
            <p:ph type="title"/>
          </p:nvPr>
        </p:nvSpPr>
        <p:spPr>
          <a:xfrm>
            <a:off x="7872575" y="628651"/>
            <a:ext cx="3643150" cy="3495674"/>
          </a:xfrm>
        </p:spPr>
        <p:txBody>
          <a:bodyPr vert="horz" lIns="91440" tIns="45720" rIns="91440" bIns="45720" rtlCol="0" anchor="b">
            <a:normAutofit/>
          </a:bodyPr>
          <a:lstStyle/>
          <a:p>
            <a:r>
              <a:rPr lang="en-US" sz="4000"/>
              <a:t>DATA DICTIONARY</a:t>
            </a:r>
          </a:p>
        </p:txBody>
      </p:sp>
      <p:sp>
        <p:nvSpPr>
          <p:cNvPr id="12" name="Rectangle 11">
            <a:extLst>
              <a:ext uri="{FF2B5EF4-FFF2-40B4-BE49-F238E27FC236}">
                <a16:creationId xmlns:a16="http://schemas.microsoft.com/office/drawing/2014/main" id="{F3EDD081-7F2B-4072-85B5-8A94F0C81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CE70D8F6-D7C8-4BC2-A05C-AC36E8BAA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490" y="1532665"/>
            <a:ext cx="5926045" cy="3792670"/>
          </a:xfrm>
          <a:prstGeom prst="rect">
            <a:avLst/>
          </a:prstGeom>
        </p:spPr>
      </p:pic>
      <p:sp>
        <p:nvSpPr>
          <p:cNvPr id="14" name="Rectangle 13">
            <a:extLst>
              <a:ext uri="{FF2B5EF4-FFF2-40B4-BE49-F238E27FC236}">
                <a16:creationId xmlns:a16="http://schemas.microsoft.com/office/drawing/2014/main" id="{D53DC11E-11A2-43E3-959A-D4DDBC937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63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D4926-5BB4-4E45-8F8B-9F8E7B48DF21}"/>
              </a:ext>
            </a:extLst>
          </p:cNvPr>
          <p:cNvSpPr>
            <a:spLocks noGrp="1"/>
          </p:cNvSpPr>
          <p:nvPr>
            <p:ph type="title"/>
          </p:nvPr>
        </p:nvSpPr>
        <p:spPr>
          <a:xfrm>
            <a:off x="848969" y="4048913"/>
            <a:ext cx="10494062" cy="1270535"/>
          </a:xfrm>
        </p:spPr>
        <p:txBody>
          <a:bodyPr vert="horz" lIns="91440" tIns="45720" rIns="91440" bIns="45720" rtlCol="0" anchor="b">
            <a:normAutofit/>
          </a:bodyPr>
          <a:lstStyle/>
          <a:p>
            <a:r>
              <a:rPr lang="en-US" sz="4000"/>
              <a:t>Tables</a:t>
            </a:r>
          </a:p>
        </p:txBody>
      </p:sp>
      <p:sp>
        <p:nvSpPr>
          <p:cNvPr id="40" name="Rectangle 35">
            <a:extLst>
              <a:ext uri="{FF2B5EF4-FFF2-40B4-BE49-F238E27FC236}">
                <a16:creationId xmlns:a16="http://schemas.microsoft.com/office/drawing/2014/main" id="{1F8270D2-A0E4-4C15-A57B-DAB610E41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2600" y="771525"/>
            <a:ext cx="8686800" cy="308610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cell phone&#10;&#10;Description automatically generated">
            <a:extLst>
              <a:ext uri="{FF2B5EF4-FFF2-40B4-BE49-F238E27FC236}">
                <a16:creationId xmlns:a16="http://schemas.microsoft.com/office/drawing/2014/main" id="{9E816DD3-651A-4F13-844A-A212A0F0BF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33676" y="193524"/>
            <a:ext cx="4437188" cy="4063999"/>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96AD78AD-6E28-4475-A527-7F3B911EC4F7}"/>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260106" y="193524"/>
            <a:ext cx="4349837" cy="4063999"/>
          </a:xfrm>
          <a:prstGeom prst="rect">
            <a:avLst/>
          </a:prstGeom>
        </p:spPr>
      </p:pic>
    </p:spTree>
    <p:extLst>
      <p:ext uri="{BB962C8B-B14F-4D97-AF65-F5344CB8AC3E}">
        <p14:creationId xmlns:p14="http://schemas.microsoft.com/office/powerpoint/2010/main" val="290777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FE0B-6B95-4A3B-9B80-04A6549A0874}"/>
              </a:ext>
            </a:extLst>
          </p:cNvPr>
          <p:cNvSpPr>
            <a:spLocks noGrp="1"/>
          </p:cNvSpPr>
          <p:nvPr>
            <p:ph type="title"/>
          </p:nvPr>
        </p:nvSpPr>
        <p:spPr>
          <a:xfrm>
            <a:off x="657225" y="4537711"/>
            <a:ext cx="10844965" cy="1062990"/>
          </a:xfrm>
        </p:spPr>
        <p:txBody>
          <a:bodyPr vert="horz" lIns="91440" tIns="45720" rIns="91440" bIns="45720" rtlCol="0" anchor="b">
            <a:normAutofit/>
          </a:bodyPr>
          <a:lstStyle/>
          <a:p>
            <a:r>
              <a:rPr lang="en-US" sz="4000"/>
              <a:t>QUERIES</a:t>
            </a:r>
          </a:p>
        </p:txBody>
      </p:sp>
      <p:sp>
        <p:nvSpPr>
          <p:cNvPr id="26" name="Rectangle 25">
            <a:extLst>
              <a:ext uri="{FF2B5EF4-FFF2-40B4-BE49-F238E27FC236}">
                <a16:creationId xmlns:a16="http://schemas.microsoft.com/office/drawing/2014/main" id="{32C6DB97-EFDC-4743-92F8-9B788AB40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A494FFDD-1817-4B92-A932-00D7AE3B795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7444" y="590248"/>
            <a:ext cx="4798888" cy="3725333"/>
          </a:xfrm>
          <a:prstGeom prst="rect">
            <a:avLst/>
          </a:prstGeom>
        </p:spPr>
      </p:pic>
      <p:sp>
        <p:nvSpPr>
          <p:cNvPr id="28" name="Rectangle 27">
            <a:extLst>
              <a:ext uri="{FF2B5EF4-FFF2-40B4-BE49-F238E27FC236}">
                <a16:creationId xmlns:a16="http://schemas.microsoft.com/office/drawing/2014/main" id="{300B6B39-8718-4E48-8E2A-5C4E75E51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social media post&#10;&#10;Description automatically generated">
            <a:extLst>
              <a:ext uri="{FF2B5EF4-FFF2-40B4-BE49-F238E27FC236}">
                <a16:creationId xmlns:a16="http://schemas.microsoft.com/office/drawing/2014/main" id="{1BF22A27-B818-4E90-919B-EFD46CF1EED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7287" y="590248"/>
            <a:ext cx="4672045" cy="3725333"/>
          </a:xfrm>
          <a:prstGeom prst="rect">
            <a:avLst/>
          </a:prstGeom>
        </p:spPr>
      </p:pic>
    </p:spTree>
    <p:extLst>
      <p:ext uri="{BB962C8B-B14F-4D97-AF65-F5344CB8AC3E}">
        <p14:creationId xmlns:p14="http://schemas.microsoft.com/office/powerpoint/2010/main" val="252689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B281-B435-4128-9D3D-6FE8954C0D4D}"/>
              </a:ext>
            </a:extLst>
          </p:cNvPr>
          <p:cNvSpPr>
            <a:spLocks noGrp="1"/>
          </p:cNvSpPr>
          <p:nvPr>
            <p:ph type="title"/>
          </p:nvPr>
        </p:nvSpPr>
        <p:spPr>
          <a:xfrm>
            <a:off x="657225" y="4537711"/>
            <a:ext cx="10844965" cy="1062990"/>
          </a:xfrm>
        </p:spPr>
        <p:txBody>
          <a:bodyPr vert="horz" lIns="91440" tIns="45720" rIns="91440" bIns="45720" rtlCol="0" anchor="b">
            <a:normAutofit/>
          </a:bodyPr>
          <a:lstStyle/>
          <a:p>
            <a:r>
              <a:rPr lang="en-US" sz="4000"/>
              <a:t>Queries</a:t>
            </a:r>
          </a:p>
        </p:txBody>
      </p:sp>
      <p:sp>
        <p:nvSpPr>
          <p:cNvPr id="24" name="Rectangle 23">
            <a:extLst>
              <a:ext uri="{FF2B5EF4-FFF2-40B4-BE49-F238E27FC236}">
                <a16:creationId xmlns:a16="http://schemas.microsoft.com/office/drawing/2014/main" id="{32C6DB97-EFDC-4743-92F8-9B788AB40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ell phone&#10;&#10;Description automatically generated">
            <a:extLst>
              <a:ext uri="{FF2B5EF4-FFF2-40B4-BE49-F238E27FC236}">
                <a16:creationId xmlns:a16="http://schemas.microsoft.com/office/drawing/2014/main" id="{CCB1BA25-C259-4EE7-B715-16B4245B74A5}"/>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4" b="2738"/>
          <a:stretch/>
        </p:blipFill>
        <p:spPr>
          <a:xfrm>
            <a:off x="1360695" y="621035"/>
            <a:ext cx="4432386" cy="3680031"/>
          </a:xfrm>
          <a:prstGeom prst="rect">
            <a:avLst/>
          </a:prstGeom>
        </p:spPr>
      </p:pic>
      <p:sp>
        <p:nvSpPr>
          <p:cNvPr id="26" name="Rectangle 25">
            <a:extLst>
              <a:ext uri="{FF2B5EF4-FFF2-40B4-BE49-F238E27FC236}">
                <a16:creationId xmlns:a16="http://schemas.microsoft.com/office/drawing/2014/main" id="{300B6B39-8718-4E48-8E2A-5C4E75E51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5C1BEAFD-804F-4D59-B6C1-7E17121B9C2D}"/>
              </a:ext>
            </a:extLst>
          </p:cNvPr>
          <p:cNvPicPr>
            <a:picLocks noChangeAspect="1"/>
          </p:cNvPicPr>
          <p:nvPr/>
        </p:nvPicPr>
        <p:blipFill rotWithShape="1">
          <a:blip r:embed="rId4">
            <a:extLst>
              <a:ext uri="{28A0092B-C50C-407E-A947-70E740481C1C}">
                <a14:useLocalDpi xmlns:a14="http://schemas.microsoft.com/office/drawing/2010/main" val="0"/>
              </a:ext>
            </a:extLst>
          </a:blip>
          <a:srcRect r="-2" b="6337"/>
          <a:stretch/>
        </p:blipFill>
        <p:spPr>
          <a:xfrm>
            <a:off x="6444091" y="609600"/>
            <a:ext cx="4338437" cy="3691467"/>
          </a:xfrm>
          <a:prstGeom prst="rect">
            <a:avLst/>
          </a:prstGeom>
        </p:spPr>
      </p:pic>
    </p:spTree>
    <p:extLst>
      <p:ext uri="{BB962C8B-B14F-4D97-AF65-F5344CB8AC3E}">
        <p14:creationId xmlns:p14="http://schemas.microsoft.com/office/powerpoint/2010/main" val="80857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963A-469E-49C5-9B71-B1532FB8222E}"/>
              </a:ext>
            </a:extLst>
          </p:cNvPr>
          <p:cNvSpPr>
            <a:spLocks noGrp="1"/>
          </p:cNvSpPr>
          <p:nvPr>
            <p:ph type="title"/>
          </p:nvPr>
        </p:nvSpPr>
        <p:spPr>
          <a:xfrm>
            <a:off x="913795" y="609600"/>
            <a:ext cx="10353761" cy="1326321"/>
          </a:xfrm>
        </p:spPr>
        <p:txBody>
          <a:bodyPr>
            <a:normAutofit/>
          </a:bodyPr>
          <a:lstStyle/>
          <a:p>
            <a:r>
              <a:rPr lang="en-US"/>
              <a:t>PROJECT CHALLENGES</a:t>
            </a:r>
          </a:p>
        </p:txBody>
      </p:sp>
      <p:sp>
        <p:nvSpPr>
          <p:cNvPr id="13" name="Rectangle 10">
            <a:extLst>
              <a:ext uri="{FF2B5EF4-FFF2-40B4-BE49-F238E27FC236}">
                <a16:creationId xmlns:a16="http://schemas.microsoft.com/office/drawing/2014/main" id="{88A69F92-2FCD-460F-9D54-3756D89A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E7E9DCEC-B6E4-41A5-98D3-2E01BD6A6097}"/>
              </a:ext>
            </a:extLst>
          </p:cNvPr>
          <p:cNvGraphicFramePr>
            <a:graphicFrameLocks noGrp="1"/>
          </p:cNvGraphicFramePr>
          <p:nvPr>
            <p:ph idx="1"/>
            <p:extLst>
              <p:ext uri="{D42A27DB-BD31-4B8C-83A1-F6EECF244321}">
                <p14:modId xmlns:p14="http://schemas.microsoft.com/office/powerpoint/2010/main" val="1667740754"/>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31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593247-5B83-4075-B33D-5AE83E4379CF}"/>
              </a:ext>
            </a:extLst>
          </p:cNvPr>
          <p:cNvSpPr>
            <a:spLocks noGrp="1"/>
          </p:cNvSpPr>
          <p:nvPr>
            <p:ph type="title"/>
          </p:nvPr>
        </p:nvSpPr>
        <p:spPr>
          <a:xfrm>
            <a:off x="657225" y="4537711"/>
            <a:ext cx="10844965" cy="1062990"/>
          </a:xfrm>
        </p:spPr>
        <p:txBody>
          <a:bodyPr vert="horz" lIns="91440" tIns="45720" rIns="91440" bIns="45720" rtlCol="0" anchor="b">
            <a:normAutofit/>
          </a:bodyPr>
          <a:lstStyle/>
          <a:p>
            <a:r>
              <a:rPr lang="en-US" sz="4000"/>
              <a:t>THANK YOU</a:t>
            </a:r>
          </a:p>
        </p:txBody>
      </p:sp>
      <p:sp>
        <p:nvSpPr>
          <p:cNvPr id="11" name="Rectangle 10">
            <a:extLst>
              <a:ext uri="{FF2B5EF4-FFF2-40B4-BE49-F238E27FC236}">
                <a16:creationId xmlns:a16="http://schemas.microsoft.com/office/drawing/2014/main" id="{D5AFA55D-CFB8-4204-BACF-5E01DF9D4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andshake">
            <a:extLst>
              <a:ext uri="{FF2B5EF4-FFF2-40B4-BE49-F238E27FC236}">
                <a16:creationId xmlns:a16="http://schemas.microsoft.com/office/drawing/2014/main" id="{A48527BA-DCD3-4B2A-ABA7-BF923245B2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782" y="1103182"/>
            <a:ext cx="2651386" cy="2651386"/>
          </a:xfrm>
          <a:prstGeom prst="rect">
            <a:avLst/>
          </a:prstGeom>
        </p:spPr>
      </p:pic>
      <p:sp>
        <p:nvSpPr>
          <p:cNvPr id="13" name="Rectangle 12">
            <a:extLst>
              <a:ext uri="{FF2B5EF4-FFF2-40B4-BE49-F238E27FC236}">
                <a16:creationId xmlns:a16="http://schemas.microsoft.com/office/drawing/2014/main" id="{5340E901-8017-4523-8734-5CB0A5F7F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19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77C5-2066-42E0-9314-B23270FF6EC3}"/>
              </a:ext>
            </a:extLst>
          </p:cNvPr>
          <p:cNvSpPr>
            <a:spLocks noGrp="1"/>
          </p:cNvSpPr>
          <p:nvPr>
            <p:ph type="title"/>
          </p:nvPr>
        </p:nvSpPr>
        <p:spPr>
          <a:xfrm>
            <a:off x="913795" y="609600"/>
            <a:ext cx="10353761" cy="1326321"/>
          </a:xfrm>
        </p:spPr>
        <p:txBody>
          <a:bodyPr>
            <a:normAutofit/>
          </a:bodyPr>
          <a:lstStyle/>
          <a:p>
            <a:r>
              <a:rPr lang="en-US"/>
              <a:t>COMPANY OVERVIEW</a:t>
            </a:r>
          </a:p>
        </p:txBody>
      </p:sp>
      <p:sp>
        <p:nvSpPr>
          <p:cNvPr id="10" name="Rectangle 9">
            <a:extLst>
              <a:ext uri="{FF2B5EF4-FFF2-40B4-BE49-F238E27FC236}">
                <a16:creationId xmlns:a16="http://schemas.microsoft.com/office/drawing/2014/main" id="{88A69F92-2FCD-460F-9D54-3756D89A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F673A4-747A-4649-8631-8D21FBBD6CEA}"/>
              </a:ext>
            </a:extLst>
          </p:cNvPr>
          <p:cNvGraphicFramePr>
            <a:graphicFrameLocks noGrp="1"/>
          </p:cNvGraphicFramePr>
          <p:nvPr>
            <p:ph idx="1"/>
            <p:extLst>
              <p:ext uri="{D42A27DB-BD31-4B8C-83A1-F6EECF244321}">
                <p14:modId xmlns:p14="http://schemas.microsoft.com/office/powerpoint/2010/main" val="1535770256"/>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121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9D87-9834-4CC0-A9B3-D64352FDCC04}"/>
              </a:ext>
            </a:extLst>
          </p:cNvPr>
          <p:cNvSpPr>
            <a:spLocks noGrp="1"/>
          </p:cNvSpPr>
          <p:nvPr>
            <p:ph type="title"/>
          </p:nvPr>
        </p:nvSpPr>
        <p:spPr>
          <a:xfrm>
            <a:off x="913795" y="609600"/>
            <a:ext cx="10353761" cy="1326321"/>
          </a:xfrm>
        </p:spPr>
        <p:txBody>
          <a:bodyPr>
            <a:normAutofit/>
          </a:bodyPr>
          <a:lstStyle/>
          <a:p>
            <a:r>
              <a:rPr lang="en-US"/>
              <a:t>PROBLEM DEFINED</a:t>
            </a:r>
          </a:p>
        </p:txBody>
      </p:sp>
      <p:sp>
        <p:nvSpPr>
          <p:cNvPr id="22" name="Rectangle 21">
            <a:extLst>
              <a:ext uri="{FF2B5EF4-FFF2-40B4-BE49-F238E27FC236}">
                <a16:creationId xmlns:a16="http://schemas.microsoft.com/office/drawing/2014/main" id="{88A69F92-2FCD-460F-9D54-3756D89A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A1FC44E-D5DD-4B0F-95B5-6EC3E6583569}"/>
              </a:ext>
            </a:extLst>
          </p:cNvPr>
          <p:cNvGraphicFramePr>
            <a:graphicFrameLocks noGrp="1"/>
          </p:cNvGraphicFramePr>
          <p:nvPr>
            <p:ph idx="1"/>
            <p:extLst>
              <p:ext uri="{D42A27DB-BD31-4B8C-83A1-F6EECF244321}">
                <p14:modId xmlns:p14="http://schemas.microsoft.com/office/powerpoint/2010/main" val="210619729"/>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5335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2A80-602D-4517-AC80-EEA2DB7D2340}"/>
              </a:ext>
            </a:extLst>
          </p:cNvPr>
          <p:cNvSpPr>
            <a:spLocks noGrp="1"/>
          </p:cNvSpPr>
          <p:nvPr>
            <p:ph type="title"/>
          </p:nvPr>
        </p:nvSpPr>
        <p:spPr>
          <a:xfrm>
            <a:off x="913795" y="609600"/>
            <a:ext cx="10353761" cy="1326321"/>
          </a:xfrm>
        </p:spPr>
        <p:txBody>
          <a:bodyPr>
            <a:normAutofit/>
          </a:bodyPr>
          <a:lstStyle/>
          <a:p>
            <a:r>
              <a:rPr lang="en-US" dirty="0"/>
              <a:t>PROJECT SCOPE</a:t>
            </a:r>
          </a:p>
        </p:txBody>
      </p:sp>
      <p:sp>
        <p:nvSpPr>
          <p:cNvPr id="28" name="Rectangle 27">
            <a:extLst>
              <a:ext uri="{FF2B5EF4-FFF2-40B4-BE49-F238E27FC236}">
                <a16:creationId xmlns:a16="http://schemas.microsoft.com/office/drawing/2014/main" id="{88A69F92-2FCD-460F-9D54-3756D89A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E588AA9A-AFD5-410A-BAEA-DF694A6D5B7B}"/>
              </a:ext>
            </a:extLst>
          </p:cNvPr>
          <p:cNvGraphicFramePr>
            <a:graphicFrameLocks noGrp="1"/>
          </p:cNvGraphicFramePr>
          <p:nvPr>
            <p:ph idx="1"/>
            <p:extLst>
              <p:ext uri="{D42A27DB-BD31-4B8C-83A1-F6EECF244321}">
                <p14:modId xmlns:p14="http://schemas.microsoft.com/office/powerpoint/2010/main" val="2924487245"/>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38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28BFBDF-7251-46BF-9A9E-F87684AB8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428" y="875098"/>
            <a:ext cx="4927144"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39EFB070-BE70-4F02-B1A1-FF9EDBBB71A4}"/>
              </a:ext>
            </a:extLst>
          </p:cNvPr>
          <p:cNvSpPr>
            <a:spLocks noGrp="1"/>
          </p:cNvSpPr>
          <p:nvPr>
            <p:ph type="title"/>
          </p:nvPr>
        </p:nvSpPr>
        <p:spPr>
          <a:xfrm>
            <a:off x="848969" y="4048913"/>
            <a:ext cx="10494062" cy="1270535"/>
          </a:xfrm>
          <a:prstGeom prst="ellipse">
            <a:avLst/>
          </a:prstGeom>
        </p:spPr>
        <p:txBody>
          <a:bodyPr vert="horz" lIns="91440" tIns="45720" rIns="91440" bIns="45720" rtlCol="0" anchor="b">
            <a:normAutofit/>
          </a:bodyPr>
          <a:lstStyle/>
          <a:p>
            <a:r>
              <a:rPr lang="en-US" sz="3700"/>
              <a:t>HARDWARE REQUIREMENTS</a:t>
            </a:r>
          </a:p>
        </p:txBody>
      </p:sp>
    </p:spTree>
    <p:extLst>
      <p:ext uri="{BB962C8B-B14F-4D97-AF65-F5344CB8AC3E}">
        <p14:creationId xmlns:p14="http://schemas.microsoft.com/office/powerpoint/2010/main" val="343194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BCB9A52E-F9DD-47CF-859C-71E0C887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443" y="875098"/>
            <a:ext cx="4401114"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65C49A9F-AA44-44FE-850E-E5AB0C85C85A}"/>
              </a:ext>
            </a:extLst>
          </p:cNvPr>
          <p:cNvSpPr>
            <a:spLocks noGrp="1"/>
          </p:cNvSpPr>
          <p:nvPr>
            <p:ph type="title"/>
          </p:nvPr>
        </p:nvSpPr>
        <p:spPr>
          <a:xfrm>
            <a:off x="848969" y="4048913"/>
            <a:ext cx="10494062" cy="1270535"/>
          </a:xfrm>
          <a:prstGeom prst="ellipse">
            <a:avLst/>
          </a:prstGeom>
        </p:spPr>
        <p:txBody>
          <a:bodyPr vert="horz" lIns="91440" tIns="45720" rIns="91440" bIns="45720" rtlCol="0" anchor="b">
            <a:normAutofit/>
          </a:bodyPr>
          <a:lstStyle/>
          <a:p>
            <a:br>
              <a:rPr lang="en-US" sz="2800"/>
            </a:br>
            <a:r>
              <a:rPr lang="en-US" sz="2800"/>
              <a:t>SOFTWARE REQUIREMENTS</a:t>
            </a:r>
          </a:p>
        </p:txBody>
      </p:sp>
    </p:spTree>
    <p:extLst>
      <p:ext uri="{BB962C8B-B14F-4D97-AF65-F5344CB8AC3E}">
        <p14:creationId xmlns:p14="http://schemas.microsoft.com/office/powerpoint/2010/main" val="144919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E9D09BC-60AC-4EDB-B7B5-83A1679E2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355" y="875098"/>
            <a:ext cx="5917289"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355F0104-5FA8-4E61-8C47-4B319FBC4953}"/>
              </a:ext>
            </a:extLst>
          </p:cNvPr>
          <p:cNvSpPr>
            <a:spLocks noGrp="1"/>
          </p:cNvSpPr>
          <p:nvPr>
            <p:ph type="title"/>
          </p:nvPr>
        </p:nvSpPr>
        <p:spPr>
          <a:xfrm>
            <a:off x="848969" y="4048913"/>
            <a:ext cx="10494062" cy="1270535"/>
          </a:xfrm>
        </p:spPr>
        <p:txBody>
          <a:bodyPr vert="horz" lIns="91440" tIns="45720" rIns="91440" bIns="45720" rtlCol="0" anchor="b" anchorCtr="1">
            <a:normAutofit/>
          </a:bodyPr>
          <a:lstStyle/>
          <a:p>
            <a:r>
              <a:rPr lang="en-US" sz="4000"/>
              <a:t>ACTIVITY TABLE</a:t>
            </a:r>
          </a:p>
        </p:txBody>
      </p:sp>
    </p:spTree>
    <p:extLst>
      <p:ext uri="{BB962C8B-B14F-4D97-AF65-F5344CB8AC3E}">
        <p14:creationId xmlns:p14="http://schemas.microsoft.com/office/powerpoint/2010/main" val="307786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DF61C443-E0B0-4D2F-AF45-B72D7F6563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2428" y="875098"/>
            <a:ext cx="4927144"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ED082077-7660-47EE-884F-37FC25C86A21}"/>
              </a:ext>
            </a:extLst>
          </p:cNvPr>
          <p:cNvSpPr>
            <a:spLocks noGrp="1"/>
          </p:cNvSpPr>
          <p:nvPr>
            <p:ph type="title"/>
          </p:nvPr>
        </p:nvSpPr>
        <p:spPr>
          <a:xfrm>
            <a:off x="848969" y="4048913"/>
            <a:ext cx="10494062" cy="1270535"/>
          </a:xfrm>
          <a:prstGeom prst="flowChartDocument">
            <a:avLst/>
          </a:prstGeom>
        </p:spPr>
        <p:txBody>
          <a:bodyPr vert="horz" lIns="91440" tIns="45720" rIns="91440" bIns="45720" rtlCol="0" anchor="b">
            <a:normAutofit/>
          </a:bodyPr>
          <a:lstStyle/>
          <a:p>
            <a:r>
              <a:rPr lang="en-US" sz="4000"/>
              <a:t>GANTT CHART</a:t>
            </a:r>
          </a:p>
        </p:txBody>
      </p:sp>
    </p:spTree>
    <p:extLst>
      <p:ext uri="{BB962C8B-B14F-4D97-AF65-F5344CB8AC3E}">
        <p14:creationId xmlns:p14="http://schemas.microsoft.com/office/powerpoint/2010/main" val="242779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85FD0D62-BFB6-4714-BF06-13D903A19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400" y="875098"/>
            <a:ext cx="5861199" cy="30917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64730147-709F-4A1A-8996-E63F69602DC1}"/>
              </a:ext>
            </a:extLst>
          </p:cNvPr>
          <p:cNvSpPr>
            <a:spLocks noGrp="1"/>
          </p:cNvSpPr>
          <p:nvPr>
            <p:ph type="title"/>
          </p:nvPr>
        </p:nvSpPr>
        <p:spPr>
          <a:xfrm>
            <a:off x="848969" y="4048913"/>
            <a:ext cx="10494062" cy="1270535"/>
          </a:xfrm>
          <a:prstGeom prst="ellipse">
            <a:avLst/>
          </a:prstGeom>
        </p:spPr>
        <p:txBody>
          <a:bodyPr vert="horz" lIns="91440" tIns="45720" rIns="91440" bIns="45720" rtlCol="0" anchor="b" anchorCtr="1">
            <a:normAutofit/>
          </a:bodyPr>
          <a:lstStyle/>
          <a:p>
            <a:r>
              <a:rPr lang="en-US" sz="4000"/>
              <a:t>PERT DIAGRAM</a:t>
            </a:r>
          </a:p>
        </p:txBody>
      </p:sp>
    </p:spTree>
    <p:extLst>
      <p:ext uri="{BB962C8B-B14F-4D97-AF65-F5344CB8AC3E}">
        <p14:creationId xmlns:p14="http://schemas.microsoft.com/office/powerpoint/2010/main" val="1850207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otalTime>210</TotalTime>
  <Words>597</Words>
  <Application>Microsoft Office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Black</vt:lpstr>
      <vt:lpstr>Bookman Old Style</vt:lpstr>
      <vt:lpstr>Rockwell</vt:lpstr>
      <vt:lpstr>Damask</vt:lpstr>
      <vt:lpstr>PowerPoint Presentation</vt:lpstr>
      <vt:lpstr>COMPANY OVERVIEW</vt:lpstr>
      <vt:lpstr>PROBLEM DEFINED</vt:lpstr>
      <vt:lpstr>PROJECT SCOPE</vt:lpstr>
      <vt:lpstr>HARDWARE REQUIREMENTS</vt:lpstr>
      <vt:lpstr> SOFTWARE REQUIREMENTS</vt:lpstr>
      <vt:lpstr>ACTIVITY TABLE</vt:lpstr>
      <vt:lpstr>GANTT CHART</vt:lpstr>
      <vt:lpstr>PERT DIAGRAM</vt:lpstr>
      <vt:lpstr>E-R DIAGRAM</vt:lpstr>
      <vt:lpstr>DATA DICTIONARY</vt:lpstr>
      <vt:lpstr>Tables</vt:lpstr>
      <vt:lpstr>QUERIES</vt:lpstr>
      <vt:lpstr>Queries</vt:lpstr>
      <vt:lpstr>PROJECT 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INVENTORIFY</dc:title>
  <dc:creator>Bibhuti Joshi</dc:creator>
  <cp:lastModifiedBy>Bibhuti Joshi</cp:lastModifiedBy>
  <cp:revision>8</cp:revision>
  <dcterms:created xsi:type="dcterms:W3CDTF">2019-12-03T16:08:30Z</dcterms:created>
  <dcterms:modified xsi:type="dcterms:W3CDTF">2019-12-04T18:32:52Z</dcterms:modified>
</cp:coreProperties>
</file>